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8" r:id="rId3"/>
    <p:sldId id="262" r:id="rId4"/>
    <p:sldId id="259" r:id="rId5"/>
    <p:sldId id="263" r:id="rId6"/>
    <p:sldId id="260" r:id="rId7"/>
    <p:sldId id="261" r:id="rId8"/>
    <p:sldId id="257" r:id="rId9"/>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1" d="100"/>
          <a:sy n="71" d="100"/>
        </p:scale>
        <p:origin x="-486"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NZ"/>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NZ"/>
          </a:p>
        </p:txBody>
      </p:sp>
      <p:sp>
        <p:nvSpPr>
          <p:cNvPr id="4" name="Date Placeholder 3"/>
          <p:cNvSpPr>
            <a:spLocks noGrp="1"/>
          </p:cNvSpPr>
          <p:nvPr>
            <p:ph type="dt" sz="half" idx="10"/>
          </p:nvPr>
        </p:nvSpPr>
        <p:spPr/>
        <p:txBody>
          <a:bodyPr/>
          <a:lstStyle>
            <a:lvl1pPr>
              <a:defRPr/>
            </a:lvl1pPr>
          </a:lstStyle>
          <a:p>
            <a:pPr>
              <a:defRPr/>
            </a:pPr>
            <a:fld id="{1F5D4E4B-6E61-455F-A0C5-9E50B4097CF0}" type="datetimeFigureOut">
              <a:rPr lang="en-US"/>
              <a:pPr>
                <a:defRPr/>
              </a:pPr>
              <a:t>5/4/2009</a:t>
            </a:fld>
            <a:endParaRPr lang="en-NZ"/>
          </a:p>
        </p:txBody>
      </p:sp>
      <p:sp>
        <p:nvSpPr>
          <p:cNvPr id="5" name="Footer Placeholder 4"/>
          <p:cNvSpPr>
            <a:spLocks noGrp="1"/>
          </p:cNvSpPr>
          <p:nvPr>
            <p:ph type="ftr" sz="quarter" idx="11"/>
          </p:nvPr>
        </p:nvSpPr>
        <p:spPr/>
        <p:txBody>
          <a:bodyPr/>
          <a:lstStyle>
            <a:lvl1pPr>
              <a:defRPr/>
            </a:lvl1pPr>
          </a:lstStyle>
          <a:p>
            <a:pPr>
              <a:defRPr/>
            </a:pPr>
            <a:endParaRPr lang="en-NZ"/>
          </a:p>
        </p:txBody>
      </p:sp>
      <p:sp>
        <p:nvSpPr>
          <p:cNvPr id="6" name="Slide Number Placeholder 5"/>
          <p:cNvSpPr>
            <a:spLocks noGrp="1"/>
          </p:cNvSpPr>
          <p:nvPr>
            <p:ph type="sldNum" sz="quarter" idx="12"/>
          </p:nvPr>
        </p:nvSpPr>
        <p:spPr/>
        <p:txBody>
          <a:bodyPr/>
          <a:lstStyle>
            <a:lvl1pPr>
              <a:defRPr/>
            </a:lvl1pPr>
          </a:lstStyle>
          <a:p>
            <a:pPr>
              <a:defRPr/>
            </a:pPr>
            <a:fld id="{C2F1CC7B-9AA8-4E8A-A9C7-1C7FD7A2F275}" type="slidenum">
              <a:rPr lang="en-NZ"/>
              <a:pPr>
                <a:defRPr/>
              </a:pPr>
              <a:t>‹#›</a:t>
            </a:fld>
            <a:endParaRPr lang="en-NZ"/>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lvl1pPr>
              <a:defRPr/>
            </a:lvl1pPr>
          </a:lstStyle>
          <a:p>
            <a:pPr>
              <a:defRPr/>
            </a:pPr>
            <a:fld id="{9A8690EB-5979-4CC9-B69E-156C8048D346}" type="datetimeFigureOut">
              <a:rPr lang="en-US"/>
              <a:pPr>
                <a:defRPr/>
              </a:pPr>
              <a:t>5/4/2009</a:t>
            </a:fld>
            <a:endParaRPr lang="en-NZ"/>
          </a:p>
        </p:txBody>
      </p:sp>
      <p:sp>
        <p:nvSpPr>
          <p:cNvPr id="5" name="Footer Placeholder 4"/>
          <p:cNvSpPr>
            <a:spLocks noGrp="1"/>
          </p:cNvSpPr>
          <p:nvPr>
            <p:ph type="ftr" sz="quarter" idx="11"/>
          </p:nvPr>
        </p:nvSpPr>
        <p:spPr/>
        <p:txBody>
          <a:bodyPr/>
          <a:lstStyle>
            <a:lvl1pPr>
              <a:defRPr/>
            </a:lvl1pPr>
          </a:lstStyle>
          <a:p>
            <a:pPr>
              <a:defRPr/>
            </a:pPr>
            <a:endParaRPr lang="en-NZ"/>
          </a:p>
        </p:txBody>
      </p:sp>
      <p:sp>
        <p:nvSpPr>
          <p:cNvPr id="6" name="Slide Number Placeholder 5"/>
          <p:cNvSpPr>
            <a:spLocks noGrp="1"/>
          </p:cNvSpPr>
          <p:nvPr>
            <p:ph type="sldNum" sz="quarter" idx="12"/>
          </p:nvPr>
        </p:nvSpPr>
        <p:spPr/>
        <p:txBody>
          <a:bodyPr/>
          <a:lstStyle>
            <a:lvl1pPr>
              <a:defRPr/>
            </a:lvl1pPr>
          </a:lstStyle>
          <a:p>
            <a:pPr>
              <a:defRPr/>
            </a:pPr>
            <a:fld id="{07EB9212-F272-4AE4-BFA9-E0F11C752852}" type="slidenum">
              <a:rPr lang="en-NZ"/>
              <a:pPr>
                <a:defRPr/>
              </a:pPr>
              <a:t>‹#›</a:t>
            </a:fld>
            <a:endParaRPr lang="en-N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NZ"/>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lvl1pPr>
              <a:defRPr/>
            </a:lvl1pPr>
          </a:lstStyle>
          <a:p>
            <a:pPr>
              <a:defRPr/>
            </a:pPr>
            <a:fld id="{65770B09-1082-4007-8BF1-4F9203480872}" type="datetimeFigureOut">
              <a:rPr lang="en-US"/>
              <a:pPr>
                <a:defRPr/>
              </a:pPr>
              <a:t>5/4/2009</a:t>
            </a:fld>
            <a:endParaRPr lang="en-NZ"/>
          </a:p>
        </p:txBody>
      </p:sp>
      <p:sp>
        <p:nvSpPr>
          <p:cNvPr id="5" name="Footer Placeholder 4"/>
          <p:cNvSpPr>
            <a:spLocks noGrp="1"/>
          </p:cNvSpPr>
          <p:nvPr>
            <p:ph type="ftr" sz="quarter" idx="11"/>
          </p:nvPr>
        </p:nvSpPr>
        <p:spPr/>
        <p:txBody>
          <a:bodyPr/>
          <a:lstStyle>
            <a:lvl1pPr>
              <a:defRPr/>
            </a:lvl1pPr>
          </a:lstStyle>
          <a:p>
            <a:pPr>
              <a:defRPr/>
            </a:pPr>
            <a:endParaRPr lang="en-NZ"/>
          </a:p>
        </p:txBody>
      </p:sp>
      <p:sp>
        <p:nvSpPr>
          <p:cNvPr id="6" name="Slide Number Placeholder 5"/>
          <p:cNvSpPr>
            <a:spLocks noGrp="1"/>
          </p:cNvSpPr>
          <p:nvPr>
            <p:ph type="sldNum" sz="quarter" idx="12"/>
          </p:nvPr>
        </p:nvSpPr>
        <p:spPr/>
        <p:txBody>
          <a:bodyPr/>
          <a:lstStyle>
            <a:lvl1pPr>
              <a:defRPr/>
            </a:lvl1pPr>
          </a:lstStyle>
          <a:p>
            <a:pPr>
              <a:defRPr/>
            </a:pPr>
            <a:fld id="{0A64AC99-9B5C-471A-A768-253551B5A79C}" type="slidenum">
              <a:rPr lang="en-NZ"/>
              <a:pPr>
                <a:defRPr/>
              </a:pPr>
              <a:t>‹#›</a:t>
            </a:fld>
            <a:endParaRPr lang="en-NZ"/>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lvl1pPr>
              <a:defRPr/>
            </a:lvl1pPr>
          </a:lstStyle>
          <a:p>
            <a:pPr>
              <a:defRPr/>
            </a:pPr>
            <a:fld id="{66B3122C-C919-4B97-907E-DCA658E5B18E}" type="datetimeFigureOut">
              <a:rPr lang="en-US"/>
              <a:pPr>
                <a:defRPr/>
              </a:pPr>
              <a:t>5/4/2009</a:t>
            </a:fld>
            <a:endParaRPr lang="en-NZ"/>
          </a:p>
        </p:txBody>
      </p:sp>
      <p:sp>
        <p:nvSpPr>
          <p:cNvPr id="5" name="Footer Placeholder 4"/>
          <p:cNvSpPr>
            <a:spLocks noGrp="1"/>
          </p:cNvSpPr>
          <p:nvPr>
            <p:ph type="ftr" sz="quarter" idx="11"/>
          </p:nvPr>
        </p:nvSpPr>
        <p:spPr/>
        <p:txBody>
          <a:bodyPr/>
          <a:lstStyle>
            <a:lvl1pPr>
              <a:defRPr/>
            </a:lvl1pPr>
          </a:lstStyle>
          <a:p>
            <a:pPr>
              <a:defRPr/>
            </a:pPr>
            <a:endParaRPr lang="en-NZ"/>
          </a:p>
        </p:txBody>
      </p:sp>
      <p:sp>
        <p:nvSpPr>
          <p:cNvPr id="6" name="Slide Number Placeholder 5"/>
          <p:cNvSpPr>
            <a:spLocks noGrp="1"/>
          </p:cNvSpPr>
          <p:nvPr>
            <p:ph type="sldNum" sz="quarter" idx="12"/>
          </p:nvPr>
        </p:nvSpPr>
        <p:spPr/>
        <p:txBody>
          <a:bodyPr/>
          <a:lstStyle>
            <a:lvl1pPr>
              <a:defRPr/>
            </a:lvl1pPr>
          </a:lstStyle>
          <a:p>
            <a:pPr>
              <a:defRPr/>
            </a:pPr>
            <a:fld id="{5E34F466-D318-4EBE-8387-210607F5195E}" type="slidenum">
              <a:rPr lang="en-NZ"/>
              <a:pPr>
                <a:defRPr/>
              </a:pPr>
              <a:t>‹#›</a:t>
            </a:fld>
            <a:endParaRPr lang="en-NZ"/>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NZ"/>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13A184FA-4CC6-4F2F-BD88-C75C3A773668}" type="datetimeFigureOut">
              <a:rPr lang="en-US"/>
              <a:pPr>
                <a:defRPr/>
              </a:pPr>
              <a:t>5/4/2009</a:t>
            </a:fld>
            <a:endParaRPr lang="en-NZ"/>
          </a:p>
        </p:txBody>
      </p:sp>
      <p:sp>
        <p:nvSpPr>
          <p:cNvPr id="5" name="Footer Placeholder 4"/>
          <p:cNvSpPr>
            <a:spLocks noGrp="1"/>
          </p:cNvSpPr>
          <p:nvPr>
            <p:ph type="ftr" sz="quarter" idx="11"/>
          </p:nvPr>
        </p:nvSpPr>
        <p:spPr/>
        <p:txBody>
          <a:bodyPr/>
          <a:lstStyle>
            <a:lvl1pPr>
              <a:defRPr/>
            </a:lvl1pPr>
          </a:lstStyle>
          <a:p>
            <a:pPr>
              <a:defRPr/>
            </a:pPr>
            <a:endParaRPr lang="en-NZ"/>
          </a:p>
        </p:txBody>
      </p:sp>
      <p:sp>
        <p:nvSpPr>
          <p:cNvPr id="6" name="Slide Number Placeholder 5"/>
          <p:cNvSpPr>
            <a:spLocks noGrp="1"/>
          </p:cNvSpPr>
          <p:nvPr>
            <p:ph type="sldNum" sz="quarter" idx="12"/>
          </p:nvPr>
        </p:nvSpPr>
        <p:spPr/>
        <p:txBody>
          <a:bodyPr/>
          <a:lstStyle>
            <a:lvl1pPr>
              <a:defRPr/>
            </a:lvl1pPr>
          </a:lstStyle>
          <a:p>
            <a:pPr>
              <a:defRPr/>
            </a:pPr>
            <a:fld id="{FB9C6945-D397-40C2-BEB2-2CD4B7DEC1E0}" type="slidenum">
              <a:rPr lang="en-NZ"/>
              <a:pPr>
                <a:defRPr/>
              </a:pPr>
              <a:t>‹#›</a:t>
            </a:fld>
            <a:endParaRPr lang="en-NZ"/>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5" name="Date Placeholder 3"/>
          <p:cNvSpPr>
            <a:spLocks noGrp="1"/>
          </p:cNvSpPr>
          <p:nvPr>
            <p:ph type="dt" sz="half" idx="10"/>
          </p:nvPr>
        </p:nvSpPr>
        <p:spPr/>
        <p:txBody>
          <a:bodyPr/>
          <a:lstStyle>
            <a:lvl1pPr>
              <a:defRPr/>
            </a:lvl1pPr>
          </a:lstStyle>
          <a:p>
            <a:pPr>
              <a:defRPr/>
            </a:pPr>
            <a:fld id="{7D14A425-E460-4751-AF94-8EB9128B9A95}" type="datetimeFigureOut">
              <a:rPr lang="en-US"/>
              <a:pPr>
                <a:defRPr/>
              </a:pPr>
              <a:t>5/4/2009</a:t>
            </a:fld>
            <a:endParaRPr lang="en-NZ"/>
          </a:p>
        </p:txBody>
      </p:sp>
      <p:sp>
        <p:nvSpPr>
          <p:cNvPr id="6" name="Footer Placeholder 4"/>
          <p:cNvSpPr>
            <a:spLocks noGrp="1"/>
          </p:cNvSpPr>
          <p:nvPr>
            <p:ph type="ftr" sz="quarter" idx="11"/>
          </p:nvPr>
        </p:nvSpPr>
        <p:spPr/>
        <p:txBody>
          <a:bodyPr/>
          <a:lstStyle>
            <a:lvl1pPr>
              <a:defRPr/>
            </a:lvl1pPr>
          </a:lstStyle>
          <a:p>
            <a:pPr>
              <a:defRPr/>
            </a:pPr>
            <a:endParaRPr lang="en-NZ"/>
          </a:p>
        </p:txBody>
      </p:sp>
      <p:sp>
        <p:nvSpPr>
          <p:cNvPr id="7" name="Slide Number Placeholder 5"/>
          <p:cNvSpPr>
            <a:spLocks noGrp="1"/>
          </p:cNvSpPr>
          <p:nvPr>
            <p:ph type="sldNum" sz="quarter" idx="12"/>
          </p:nvPr>
        </p:nvSpPr>
        <p:spPr/>
        <p:txBody>
          <a:bodyPr/>
          <a:lstStyle>
            <a:lvl1pPr>
              <a:defRPr/>
            </a:lvl1pPr>
          </a:lstStyle>
          <a:p>
            <a:pPr>
              <a:defRPr/>
            </a:pPr>
            <a:fld id="{3316F1E3-D6E4-4EF0-8F02-B41D82B021AF}" type="slidenum">
              <a:rPr lang="en-NZ"/>
              <a:pPr>
                <a:defRPr/>
              </a:pPr>
              <a:t>‹#›</a:t>
            </a:fld>
            <a:endParaRPr lang="en-NZ"/>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NZ"/>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7" name="Date Placeholder 3"/>
          <p:cNvSpPr>
            <a:spLocks noGrp="1"/>
          </p:cNvSpPr>
          <p:nvPr>
            <p:ph type="dt" sz="half" idx="10"/>
          </p:nvPr>
        </p:nvSpPr>
        <p:spPr/>
        <p:txBody>
          <a:bodyPr/>
          <a:lstStyle>
            <a:lvl1pPr>
              <a:defRPr/>
            </a:lvl1pPr>
          </a:lstStyle>
          <a:p>
            <a:pPr>
              <a:defRPr/>
            </a:pPr>
            <a:fld id="{BB608550-F249-45C9-9598-B77F26E66BE4}" type="datetimeFigureOut">
              <a:rPr lang="en-US"/>
              <a:pPr>
                <a:defRPr/>
              </a:pPr>
              <a:t>5/4/2009</a:t>
            </a:fld>
            <a:endParaRPr lang="en-NZ"/>
          </a:p>
        </p:txBody>
      </p:sp>
      <p:sp>
        <p:nvSpPr>
          <p:cNvPr id="8" name="Footer Placeholder 4"/>
          <p:cNvSpPr>
            <a:spLocks noGrp="1"/>
          </p:cNvSpPr>
          <p:nvPr>
            <p:ph type="ftr" sz="quarter" idx="11"/>
          </p:nvPr>
        </p:nvSpPr>
        <p:spPr/>
        <p:txBody>
          <a:bodyPr/>
          <a:lstStyle>
            <a:lvl1pPr>
              <a:defRPr/>
            </a:lvl1pPr>
          </a:lstStyle>
          <a:p>
            <a:pPr>
              <a:defRPr/>
            </a:pPr>
            <a:endParaRPr lang="en-NZ"/>
          </a:p>
        </p:txBody>
      </p:sp>
      <p:sp>
        <p:nvSpPr>
          <p:cNvPr id="9" name="Slide Number Placeholder 5"/>
          <p:cNvSpPr>
            <a:spLocks noGrp="1"/>
          </p:cNvSpPr>
          <p:nvPr>
            <p:ph type="sldNum" sz="quarter" idx="12"/>
          </p:nvPr>
        </p:nvSpPr>
        <p:spPr/>
        <p:txBody>
          <a:bodyPr/>
          <a:lstStyle>
            <a:lvl1pPr>
              <a:defRPr/>
            </a:lvl1pPr>
          </a:lstStyle>
          <a:p>
            <a:pPr>
              <a:defRPr/>
            </a:pPr>
            <a:fld id="{7FF9DBDE-4D0C-4F98-934F-F05DD686E0BE}" type="slidenum">
              <a:rPr lang="en-NZ"/>
              <a:pPr>
                <a:defRPr/>
              </a:pPr>
              <a:t>‹#›</a:t>
            </a:fld>
            <a:endParaRPr lang="en-NZ"/>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Date Placeholder 3"/>
          <p:cNvSpPr>
            <a:spLocks noGrp="1"/>
          </p:cNvSpPr>
          <p:nvPr>
            <p:ph type="dt" sz="half" idx="10"/>
          </p:nvPr>
        </p:nvSpPr>
        <p:spPr/>
        <p:txBody>
          <a:bodyPr/>
          <a:lstStyle>
            <a:lvl1pPr>
              <a:defRPr/>
            </a:lvl1pPr>
          </a:lstStyle>
          <a:p>
            <a:pPr>
              <a:defRPr/>
            </a:pPr>
            <a:fld id="{DDD72FE8-DB71-44CA-831C-36484656E10C}" type="datetimeFigureOut">
              <a:rPr lang="en-US"/>
              <a:pPr>
                <a:defRPr/>
              </a:pPr>
              <a:t>5/4/2009</a:t>
            </a:fld>
            <a:endParaRPr lang="en-NZ"/>
          </a:p>
        </p:txBody>
      </p:sp>
      <p:sp>
        <p:nvSpPr>
          <p:cNvPr id="4" name="Footer Placeholder 4"/>
          <p:cNvSpPr>
            <a:spLocks noGrp="1"/>
          </p:cNvSpPr>
          <p:nvPr>
            <p:ph type="ftr" sz="quarter" idx="11"/>
          </p:nvPr>
        </p:nvSpPr>
        <p:spPr/>
        <p:txBody>
          <a:bodyPr/>
          <a:lstStyle>
            <a:lvl1pPr>
              <a:defRPr/>
            </a:lvl1pPr>
          </a:lstStyle>
          <a:p>
            <a:pPr>
              <a:defRPr/>
            </a:pPr>
            <a:endParaRPr lang="en-NZ"/>
          </a:p>
        </p:txBody>
      </p:sp>
      <p:sp>
        <p:nvSpPr>
          <p:cNvPr id="5" name="Slide Number Placeholder 5"/>
          <p:cNvSpPr>
            <a:spLocks noGrp="1"/>
          </p:cNvSpPr>
          <p:nvPr>
            <p:ph type="sldNum" sz="quarter" idx="12"/>
          </p:nvPr>
        </p:nvSpPr>
        <p:spPr/>
        <p:txBody>
          <a:bodyPr/>
          <a:lstStyle>
            <a:lvl1pPr>
              <a:defRPr/>
            </a:lvl1pPr>
          </a:lstStyle>
          <a:p>
            <a:pPr>
              <a:defRPr/>
            </a:pPr>
            <a:fld id="{01AF3B91-CFEC-41B9-8116-DFB3E977A6F6}" type="slidenum">
              <a:rPr lang="en-NZ"/>
              <a:pPr>
                <a:defRPr/>
              </a:pPr>
              <a:t>‹#›</a:t>
            </a:fld>
            <a:endParaRPr lang="en-NZ"/>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DF1B8FFE-24F7-4300-A45B-D5E315E1B505}" type="datetimeFigureOut">
              <a:rPr lang="en-US"/>
              <a:pPr>
                <a:defRPr/>
              </a:pPr>
              <a:t>5/4/2009</a:t>
            </a:fld>
            <a:endParaRPr lang="en-NZ"/>
          </a:p>
        </p:txBody>
      </p:sp>
      <p:sp>
        <p:nvSpPr>
          <p:cNvPr id="3" name="Footer Placeholder 4"/>
          <p:cNvSpPr>
            <a:spLocks noGrp="1"/>
          </p:cNvSpPr>
          <p:nvPr>
            <p:ph type="ftr" sz="quarter" idx="11"/>
          </p:nvPr>
        </p:nvSpPr>
        <p:spPr/>
        <p:txBody>
          <a:bodyPr/>
          <a:lstStyle>
            <a:lvl1pPr>
              <a:defRPr/>
            </a:lvl1pPr>
          </a:lstStyle>
          <a:p>
            <a:pPr>
              <a:defRPr/>
            </a:pPr>
            <a:endParaRPr lang="en-NZ"/>
          </a:p>
        </p:txBody>
      </p:sp>
      <p:sp>
        <p:nvSpPr>
          <p:cNvPr id="4" name="Slide Number Placeholder 5"/>
          <p:cNvSpPr>
            <a:spLocks noGrp="1"/>
          </p:cNvSpPr>
          <p:nvPr>
            <p:ph type="sldNum" sz="quarter" idx="12"/>
          </p:nvPr>
        </p:nvSpPr>
        <p:spPr/>
        <p:txBody>
          <a:bodyPr/>
          <a:lstStyle>
            <a:lvl1pPr>
              <a:defRPr/>
            </a:lvl1pPr>
          </a:lstStyle>
          <a:p>
            <a:pPr>
              <a:defRPr/>
            </a:pPr>
            <a:fld id="{9A052C57-C11E-4847-996A-3EBCE3193B91}" type="slidenum">
              <a:rPr lang="en-NZ"/>
              <a:pPr>
                <a:defRPr/>
              </a:pPr>
              <a:t>‹#›</a:t>
            </a:fld>
            <a:endParaRPr lang="en-N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NZ"/>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54008031-64C7-49E4-9C2D-FD623B64781C}" type="datetimeFigureOut">
              <a:rPr lang="en-US"/>
              <a:pPr>
                <a:defRPr/>
              </a:pPr>
              <a:t>5/4/2009</a:t>
            </a:fld>
            <a:endParaRPr lang="en-NZ"/>
          </a:p>
        </p:txBody>
      </p:sp>
      <p:sp>
        <p:nvSpPr>
          <p:cNvPr id="6" name="Footer Placeholder 4"/>
          <p:cNvSpPr>
            <a:spLocks noGrp="1"/>
          </p:cNvSpPr>
          <p:nvPr>
            <p:ph type="ftr" sz="quarter" idx="11"/>
          </p:nvPr>
        </p:nvSpPr>
        <p:spPr/>
        <p:txBody>
          <a:bodyPr/>
          <a:lstStyle>
            <a:lvl1pPr>
              <a:defRPr/>
            </a:lvl1pPr>
          </a:lstStyle>
          <a:p>
            <a:pPr>
              <a:defRPr/>
            </a:pPr>
            <a:endParaRPr lang="en-NZ"/>
          </a:p>
        </p:txBody>
      </p:sp>
      <p:sp>
        <p:nvSpPr>
          <p:cNvPr id="7" name="Slide Number Placeholder 5"/>
          <p:cNvSpPr>
            <a:spLocks noGrp="1"/>
          </p:cNvSpPr>
          <p:nvPr>
            <p:ph type="sldNum" sz="quarter" idx="12"/>
          </p:nvPr>
        </p:nvSpPr>
        <p:spPr/>
        <p:txBody>
          <a:bodyPr/>
          <a:lstStyle>
            <a:lvl1pPr>
              <a:defRPr/>
            </a:lvl1pPr>
          </a:lstStyle>
          <a:p>
            <a:pPr>
              <a:defRPr/>
            </a:pPr>
            <a:fld id="{166278AD-B4A1-4966-B89F-ADFB41FBF0B7}" type="slidenum">
              <a:rPr lang="en-NZ"/>
              <a:pPr>
                <a:defRPr/>
              </a:pPr>
              <a:t>‹#›</a:t>
            </a:fld>
            <a:endParaRPr lang="en-NZ"/>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NZ"/>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NZ"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40EBD7B2-CDAA-4153-96F4-6F8644D97566}" type="datetimeFigureOut">
              <a:rPr lang="en-US"/>
              <a:pPr>
                <a:defRPr/>
              </a:pPr>
              <a:t>5/4/2009</a:t>
            </a:fld>
            <a:endParaRPr lang="en-NZ"/>
          </a:p>
        </p:txBody>
      </p:sp>
      <p:sp>
        <p:nvSpPr>
          <p:cNvPr id="6" name="Footer Placeholder 4"/>
          <p:cNvSpPr>
            <a:spLocks noGrp="1"/>
          </p:cNvSpPr>
          <p:nvPr>
            <p:ph type="ftr" sz="quarter" idx="11"/>
          </p:nvPr>
        </p:nvSpPr>
        <p:spPr/>
        <p:txBody>
          <a:bodyPr/>
          <a:lstStyle>
            <a:lvl1pPr>
              <a:defRPr/>
            </a:lvl1pPr>
          </a:lstStyle>
          <a:p>
            <a:pPr>
              <a:defRPr/>
            </a:pPr>
            <a:endParaRPr lang="en-NZ"/>
          </a:p>
        </p:txBody>
      </p:sp>
      <p:sp>
        <p:nvSpPr>
          <p:cNvPr id="7" name="Slide Number Placeholder 5"/>
          <p:cNvSpPr>
            <a:spLocks noGrp="1"/>
          </p:cNvSpPr>
          <p:nvPr>
            <p:ph type="sldNum" sz="quarter" idx="12"/>
          </p:nvPr>
        </p:nvSpPr>
        <p:spPr/>
        <p:txBody>
          <a:bodyPr/>
          <a:lstStyle>
            <a:lvl1pPr>
              <a:defRPr/>
            </a:lvl1pPr>
          </a:lstStyle>
          <a:p>
            <a:pPr>
              <a:defRPr/>
            </a:pPr>
            <a:fld id="{BC2D4132-980C-4AFE-8613-A6F7315A1631}" type="slidenum">
              <a:rPr lang="en-NZ"/>
              <a:pPr>
                <a:defRPr/>
              </a:pPr>
              <a:t>‹#›</a:t>
            </a:fld>
            <a:endParaRPr lang="en-NZ"/>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en-NZ" smtClean="0"/>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smtClean="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95B30795-14A1-41A5-9322-583ADBE6C1AA}" type="datetimeFigureOut">
              <a:rPr lang="en-US"/>
              <a:pPr>
                <a:defRPr/>
              </a:pPr>
              <a:t>5/4/2009</a:t>
            </a:fld>
            <a:endParaRPr lang="en-NZ"/>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n-NZ"/>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FDAB39FE-1E6F-4D31-A790-7A4B0D8BA6D1}" type="slidenum">
              <a:rPr lang="en-NZ"/>
              <a:pPr>
                <a:defRPr/>
              </a:pPr>
              <a:t>‹#›</a:t>
            </a:fld>
            <a:endParaRPr lang="en-NZ"/>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Title 3"/>
          <p:cNvSpPr>
            <a:spLocks noGrp="1"/>
          </p:cNvSpPr>
          <p:nvPr>
            <p:ph type="title"/>
          </p:nvPr>
        </p:nvSpPr>
        <p:spPr/>
        <p:txBody>
          <a:bodyPr/>
          <a:lstStyle/>
          <a:p>
            <a:r>
              <a:rPr lang="en-NZ" smtClean="0"/>
              <a:t>This is what I had in my pockets</a:t>
            </a:r>
          </a:p>
        </p:txBody>
      </p:sp>
      <p:sp>
        <p:nvSpPr>
          <p:cNvPr id="5" name="Content Placeholder 4"/>
          <p:cNvSpPr>
            <a:spLocks noGrp="1"/>
          </p:cNvSpPr>
          <p:nvPr>
            <p:ph idx="1"/>
          </p:nvPr>
        </p:nvSpPr>
        <p:spPr/>
        <p:txBody>
          <a:bodyPr rtlCol="0">
            <a:normAutofit fontScale="92500" lnSpcReduction="10000"/>
          </a:bodyPr>
          <a:lstStyle/>
          <a:p>
            <a:pPr marL="514350" indent="-514350" fontAlgn="auto">
              <a:spcAft>
                <a:spcPts val="0"/>
              </a:spcAft>
              <a:buFont typeface="Arial" pitchFamily="34" charset="0"/>
              <a:buAutoNum type="arabicPeriod"/>
              <a:defRPr/>
            </a:pPr>
            <a:r>
              <a:rPr lang="en-NZ" dirty="0" smtClean="0"/>
              <a:t>A Swiss Army Knife with 13 attachments including a wire-stripper and a saw and a toothpick and tweezers.</a:t>
            </a:r>
          </a:p>
          <a:p>
            <a:pPr marL="514350" indent="-514350" fontAlgn="auto">
              <a:spcAft>
                <a:spcPts val="0"/>
              </a:spcAft>
              <a:buFont typeface="Arial" pitchFamily="34" charset="0"/>
              <a:buAutoNum type="arabicPeriod"/>
              <a:defRPr/>
            </a:pPr>
            <a:r>
              <a:rPr lang="en-NZ" dirty="0" smtClean="0"/>
              <a:t>A piece of string.</a:t>
            </a:r>
          </a:p>
          <a:p>
            <a:pPr marL="514350" indent="-514350" fontAlgn="auto">
              <a:spcAft>
                <a:spcPts val="0"/>
              </a:spcAft>
              <a:buFont typeface="Arial" pitchFamily="34" charset="0"/>
              <a:buAutoNum type="arabicPeriod"/>
              <a:defRPr/>
            </a:pPr>
            <a:r>
              <a:rPr lang="en-NZ" dirty="0" smtClean="0"/>
              <a:t>A piece of wooden puzzle.</a:t>
            </a:r>
          </a:p>
          <a:p>
            <a:pPr marL="514350" indent="-514350" fontAlgn="auto">
              <a:spcAft>
                <a:spcPts val="0"/>
              </a:spcAft>
              <a:buFont typeface="Arial" pitchFamily="34" charset="0"/>
              <a:buAutoNum type="arabicPeriod"/>
              <a:defRPr/>
            </a:pPr>
            <a:r>
              <a:rPr lang="en-NZ" dirty="0" smtClean="0"/>
              <a:t>3 pellets of rat food for Toby, my rat.</a:t>
            </a:r>
          </a:p>
          <a:p>
            <a:pPr marL="514350" indent="-514350" fontAlgn="auto">
              <a:spcAft>
                <a:spcPts val="0"/>
              </a:spcAft>
              <a:buFont typeface="Arial" pitchFamily="34" charset="0"/>
              <a:buAutoNum type="arabicPeriod"/>
              <a:defRPr/>
            </a:pPr>
            <a:r>
              <a:rPr lang="en-NZ" dirty="0" smtClean="0"/>
              <a:t>£1.47</a:t>
            </a:r>
          </a:p>
          <a:p>
            <a:pPr marL="514350" indent="-514350" fontAlgn="auto">
              <a:spcAft>
                <a:spcPts val="0"/>
              </a:spcAft>
              <a:buFont typeface="Arial" pitchFamily="34" charset="0"/>
              <a:buAutoNum type="arabicPeriod"/>
              <a:defRPr/>
            </a:pPr>
            <a:r>
              <a:rPr lang="en-NZ" dirty="0" smtClean="0"/>
              <a:t>A red paperclip.</a:t>
            </a:r>
          </a:p>
          <a:p>
            <a:pPr marL="514350" indent="-514350" fontAlgn="auto">
              <a:spcAft>
                <a:spcPts val="0"/>
              </a:spcAft>
              <a:buFont typeface="Arial" pitchFamily="34" charset="0"/>
              <a:buAutoNum type="arabicPeriod"/>
              <a:defRPr/>
            </a:pPr>
            <a:r>
              <a:rPr lang="en-NZ" dirty="0" smtClean="0"/>
              <a:t>A key for the front door.</a:t>
            </a:r>
          </a:p>
          <a:p>
            <a:pPr marL="514350" indent="-514350" fontAlgn="auto">
              <a:spcAft>
                <a:spcPts val="0"/>
              </a:spcAft>
              <a:buFont typeface="Arial" pitchFamily="34" charset="0"/>
              <a:buAutoNum type="arabicPeriod"/>
              <a:defRPr/>
            </a:pPr>
            <a:endParaRPr lang="en-NZ"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animEffect transition="in" filter="blinds(horizontal)">
                                      <p:cBhvr>
                                        <p:cTn id="7" dur="500"/>
                                        <p:tgtEl>
                                          <p:spTgt spid="5">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5">
                                            <p:txEl>
                                              <p:pRg st="1" end="1"/>
                                            </p:txEl>
                                          </p:spTgt>
                                        </p:tgtEl>
                                        <p:attrNameLst>
                                          <p:attrName>style.visibility</p:attrName>
                                        </p:attrNameLst>
                                      </p:cBhvr>
                                      <p:to>
                                        <p:strVal val="visible"/>
                                      </p:to>
                                    </p:set>
                                    <p:animEffect transition="in" filter="blinds(horizontal)">
                                      <p:cBhvr>
                                        <p:cTn id="12" dur="500"/>
                                        <p:tgtEl>
                                          <p:spTgt spid="5">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5">
                                            <p:txEl>
                                              <p:pRg st="2" end="2"/>
                                            </p:txEl>
                                          </p:spTgt>
                                        </p:tgtEl>
                                        <p:attrNameLst>
                                          <p:attrName>style.visibility</p:attrName>
                                        </p:attrNameLst>
                                      </p:cBhvr>
                                      <p:to>
                                        <p:strVal val="visible"/>
                                      </p:to>
                                    </p:set>
                                    <p:animEffect transition="in" filter="blinds(horizontal)">
                                      <p:cBhvr>
                                        <p:cTn id="17" dur="500"/>
                                        <p:tgtEl>
                                          <p:spTgt spid="5">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5">
                                            <p:txEl>
                                              <p:pRg st="3" end="3"/>
                                            </p:txEl>
                                          </p:spTgt>
                                        </p:tgtEl>
                                        <p:attrNameLst>
                                          <p:attrName>style.visibility</p:attrName>
                                        </p:attrNameLst>
                                      </p:cBhvr>
                                      <p:to>
                                        <p:strVal val="visible"/>
                                      </p:to>
                                    </p:set>
                                    <p:animEffect transition="in" filter="blinds(horizontal)">
                                      <p:cBhvr>
                                        <p:cTn id="22" dur="500"/>
                                        <p:tgtEl>
                                          <p:spTgt spid="5">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5">
                                            <p:txEl>
                                              <p:pRg st="4" end="4"/>
                                            </p:txEl>
                                          </p:spTgt>
                                        </p:tgtEl>
                                        <p:attrNameLst>
                                          <p:attrName>style.visibility</p:attrName>
                                        </p:attrNameLst>
                                      </p:cBhvr>
                                      <p:to>
                                        <p:strVal val="visible"/>
                                      </p:to>
                                    </p:set>
                                    <p:animEffect transition="in" filter="blinds(horizontal)">
                                      <p:cBhvr>
                                        <p:cTn id="27" dur="500"/>
                                        <p:tgtEl>
                                          <p:spTgt spid="5">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nodeType="clickEffect">
                                  <p:stCondLst>
                                    <p:cond delay="0"/>
                                  </p:stCondLst>
                                  <p:childTnLst>
                                    <p:set>
                                      <p:cBhvr>
                                        <p:cTn id="31" dur="1" fill="hold">
                                          <p:stCondLst>
                                            <p:cond delay="0"/>
                                          </p:stCondLst>
                                        </p:cTn>
                                        <p:tgtEl>
                                          <p:spTgt spid="5">
                                            <p:txEl>
                                              <p:pRg st="5" end="5"/>
                                            </p:txEl>
                                          </p:spTgt>
                                        </p:tgtEl>
                                        <p:attrNameLst>
                                          <p:attrName>style.visibility</p:attrName>
                                        </p:attrNameLst>
                                      </p:cBhvr>
                                      <p:to>
                                        <p:strVal val="visible"/>
                                      </p:to>
                                    </p:set>
                                    <p:animEffect transition="in" filter="blinds(horizontal)">
                                      <p:cBhvr>
                                        <p:cTn id="32" dur="500"/>
                                        <p:tgtEl>
                                          <p:spTgt spid="5">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nodeType="clickEffect">
                                  <p:stCondLst>
                                    <p:cond delay="0"/>
                                  </p:stCondLst>
                                  <p:childTnLst>
                                    <p:set>
                                      <p:cBhvr>
                                        <p:cTn id="36" dur="1" fill="hold">
                                          <p:stCondLst>
                                            <p:cond delay="0"/>
                                          </p:stCondLst>
                                        </p:cTn>
                                        <p:tgtEl>
                                          <p:spTgt spid="5">
                                            <p:txEl>
                                              <p:pRg st="6" end="6"/>
                                            </p:txEl>
                                          </p:spTgt>
                                        </p:tgtEl>
                                        <p:attrNameLst>
                                          <p:attrName>style.visibility</p:attrName>
                                        </p:attrNameLst>
                                      </p:cBhvr>
                                      <p:to>
                                        <p:strVal val="visible"/>
                                      </p:to>
                                    </p:set>
                                    <p:animEffect transition="in" filter="blinds(horizontal)">
                                      <p:cBhvr>
                                        <p:cTn id="37" dur="500"/>
                                        <p:tgtEl>
                                          <p:spTgt spid="5">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Title 1"/>
          <p:cNvSpPr>
            <a:spLocks noGrp="1"/>
          </p:cNvSpPr>
          <p:nvPr>
            <p:ph type="title"/>
          </p:nvPr>
        </p:nvSpPr>
        <p:spPr/>
        <p:txBody>
          <a:bodyPr/>
          <a:lstStyle/>
          <a:p>
            <a:r>
              <a:rPr lang="en-NZ" smtClean="0"/>
              <a:t>Personality Traits</a:t>
            </a:r>
          </a:p>
        </p:txBody>
      </p:sp>
      <p:sp>
        <p:nvSpPr>
          <p:cNvPr id="3" name="Content Placeholder 2"/>
          <p:cNvSpPr>
            <a:spLocks noGrp="1"/>
          </p:cNvSpPr>
          <p:nvPr>
            <p:ph idx="1"/>
          </p:nvPr>
        </p:nvSpPr>
        <p:spPr/>
        <p:txBody>
          <a:bodyPr rtlCol="0">
            <a:normAutofit fontScale="55000" lnSpcReduction="20000"/>
          </a:bodyPr>
          <a:lstStyle/>
          <a:p>
            <a:pPr fontAlgn="auto">
              <a:spcAft>
                <a:spcPts val="0"/>
              </a:spcAft>
              <a:buFont typeface="Arial" pitchFamily="34" charset="0"/>
              <a:buChar char="•"/>
              <a:defRPr/>
            </a:pPr>
            <a:r>
              <a:rPr lang="en-NZ" dirty="0" smtClean="0"/>
              <a:t>Not talking to other people for a long time</a:t>
            </a:r>
          </a:p>
          <a:p>
            <a:pPr fontAlgn="auto">
              <a:spcAft>
                <a:spcPts val="0"/>
              </a:spcAft>
              <a:buFont typeface="Arial" pitchFamily="34" charset="0"/>
              <a:buChar char="•"/>
              <a:defRPr/>
            </a:pPr>
            <a:r>
              <a:rPr lang="en-NZ" dirty="0" smtClean="0"/>
              <a:t>Not eating or drinking anything for a long time</a:t>
            </a:r>
          </a:p>
          <a:p>
            <a:pPr fontAlgn="auto">
              <a:spcAft>
                <a:spcPts val="0"/>
              </a:spcAft>
              <a:buFont typeface="Arial" pitchFamily="34" charset="0"/>
              <a:buChar char="•"/>
              <a:defRPr/>
            </a:pPr>
            <a:r>
              <a:rPr lang="en-NZ" dirty="0" smtClean="0"/>
              <a:t>Not being touched</a:t>
            </a:r>
          </a:p>
          <a:p>
            <a:pPr fontAlgn="auto">
              <a:spcAft>
                <a:spcPts val="0"/>
              </a:spcAft>
              <a:buFont typeface="Arial" pitchFamily="34" charset="0"/>
              <a:buChar char="•"/>
              <a:defRPr/>
            </a:pPr>
            <a:r>
              <a:rPr lang="en-NZ" dirty="0" smtClean="0"/>
              <a:t>Screaming when angry or confused</a:t>
            </a:r>
          </a:p>
          <a:p>
            <a:pPr fontAlgn="auto">
              <a:spcAft>
                <a:spcPts val="0"/>
              </a:spcAft>
              <a:buFont typeface="Arial" pitchFamily="34" charset="0"/>
              <a:buChar char="•"/>
              <a:defRPr/>
            </a:pPr>
            <a:r>
              <a:rPr lang="en-NZ" dirty="0" smtClean="0"/>
              <a:t>Not liking being in really small places with other people</a:t>
            </a:r>
          </a:p>
          <a:p>
            <a:pPr fontAlgn="auto">
              <a:spcAft>
                <a:spcPts val="0"/>
              </a:spcAft>
              <a:buFont typeface="Arial" pitchFamily="34" charset="0"/>
              <a:buChar char="•"/>
              <a:defRPr/>
            </a:pPr>
            <a:r>
              <a:rPr lang="en-NZ" dirty="0" smtClean="0"/>
              <a:t>Smashing things when angry or confused</a:t>
            </a:r>
          </a:p>
          <a:p>
            <a:pPr fontAlgn="auto">
              <a:spcAft>
                <a:spcPts val="0"/>
              </a:spcAft>
              <a:buFont typeface="Arial" pitchFamily="34" charset="0"/>
              <a:buChar char="•"/>
              <a:defRPr/>
            </a:pPr>
            <a:r>
              <a:rPr lang="en-NZ" dirty="0" smtClean="0"/>
              <a:t>Groaning</a:t>
            </a:r>
          </a:p>
          <a:p>
            <a:pPr fontAlgn="auto">
              <a:spcAft>
                <a:spcPts val="0"/>
              </a:spcAft>
              <a:buFont typeface="Arial" pitchFamily="34" charset="0"/>
              <a:buChar char="•"/>
              <a:defRPr/>
            </a:pPr>
            <a:r>
              <a:rPr lang="en-NZ" dirty="0" smtClean="0"/>
              <a:t>Refusing to touch things of a certain colour</a:t>
            </a:r>
          </a:p>
          <a:p>
            <a:pPr fontAlgn="auto">
              <a:spcAft>
                <a:spcPts val="0"/>
              </a:spcAft>
              <a:buFont typeface="Arial" pitchFamily="34" charset="0"/>
              <a:buChar char="•"/>
              <a:defRPr/>
            </a:pPr>
            <a:r>
              <a:rPr lang="en-NZ" dirty="0" smtClean="0"/>
              <a:t>Refusing to use toothbrush if anyone else has touched it.</a:t>
            </a:r>
          </a:p>
          <a:p>
            <a:pPr fontAlgn="auto">
              <a:spcAft>
                <a:spcPts val="0"/>
              </a:spcAft>
              <a:buFont typeface="Arial" pitchFamily="34" charset="0"/>
              <a:buChar char="•"/>
              <a:defRPr/>
            </a:pPr>
            <a:r>
              <a:rPr lang="en-NZ" dirty="0" smtClean="0"/>
              <a:t>Not eating food if different sorts of food are touching each other</a:t>
            </a:r>
          </a:p>
          <a:p>
            <a:pPr fontAlgn="auto">
              <a:spcAft>
                <a:spcPts val="0"/>
              </a:spcAft>
              <a:buFont typeface="Arial" pitchFamily="34" charset="0"/>
              <a:buChar char="•"/>
              <a:defRPr/>
            </a:pPr>
            <a:r>
              <a:rPr lang="en-NZ" dirty="0" smtClean="0"/>
              <a:t>Not noticing that other people are angry with them</a:t>
            </a:r>
          </a:p>
          <a:p>
            <a:pPr fontAlgn="auto">
              <a:spcAft>
                <a:spcPts val="0"/>
              </a:spcAft>
              <a:buFont typeface="Arial" pitchFamily="34" charset="0"/>
              <a:buChar char="•"/>
              <a:defRPr/>
            </a:pPr>
            <a:r>
              <a:rPr lang="en-NZ" dirty="0" smtClean="0"/>
              <a:t>Not smiling</a:t>
            </a:r>
          </a:p>
          <a:p>
            <a:pPr fontAlgn="auto">
              <a:spcAft>
                <a:spcPts val="0"/>
              </a:spcAft>
              <a:buFont typeface="Arial" pitchFamily="34" charset="0"/>
              <a:buChar char="•"/>
              <a:defRPr/>
            </a:pPr>
            <a:r>
              <a:rPr lang="en-NZ" dirty="0" smtClean="0"/>
              <a:t>Saying things that other people think are rude</a:t>
            </a:r>
          </a:p>
          <a:p>
            <a:pPr fontAlgn="auto">
              <a:spcAft>
                <a:spcPts val="0"/>
              </a:spcAft>
              <a:buFont typeface="Arial" pitchFamily="34" charset="0"/>
              <a:buChar char="•"/>
              <a:defRPr/>
            </a:pPr>
            <a:r>
              <a:rPr lang="en-NZ" dirty="0" smtClean="0"/>
              <a:t>Hitting other people</a:t>
            </a:r>
          </a:p>
          <a:p>
            <a:pPr fontAlgn="auto">
              <a:spcAft>
                <a:spcPts val="0"/>
              </a:spcAft>
              <a:buFont typeface="Arial" pitchFamily="34" charset="0"/>
              <a:buChar char="•"/>
              <a:defRPr/>
            </a:pPr>
            <a:r>
              <a:rPr lang="en-NZ" dirty="0" smtClean="0"/>
              <a:t>Getting cross when other people move the furniture</a:t>
            </a:r>
          </a:p>
          <a:p>
            <a:pPr fontAlgn="auto">
              <a:spcAft>
                <a:spcPts val="0"/>
              </a:spcAft>
              <a:buFont typeface="Arial" pitchFamily="34" charset="0"/>
              <a:buChar char="•"/>
              <a:defRPr/>
            </a:pPr>
            <a:r>
              <a:rPr lang="en-NZ" dirty="0" smtClean="0"/>
              <a:t>Hating France</a:t>
            </a:r>
          </a:p>
          <a:p>
            <a:pPr fontAlgn="auto">
              <a:spcAft>
                <a:spcPts val="0"/>
              </a:spcAft>
              <a:buFont typeface="Arial" pitchFamily="34" charset="0"/>
              <a:buChar char="•"/>
              <a:defRPr/>
            </a:pPr>
            <a:endParaRPr lang="en-NZ"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linds(horizont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linds(horizont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linds(horizontal)">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linds(horizontal)">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blinds(horizontal)">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blinds(horizontal)">
                                      <p:cBhvr>
                                        <p:cTn id="37" dur="5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3" presetClass="entr" presetSubtype="10" fill="hold"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blinds(horizontal)">
                                      <p:cBhvr>
                                        <p:cTn id="42" dur="500"/>
                                        <p:tgtEl>
                                          <p:spTgt spid="3">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3" presetClass="entr" presetSubtype="10" fill="hold" nodeType="clickEffect">
                                  <p:stCondLst>
                                    <p:cond delay="0"/>
                                  </p:stCondLst>
                                  <p:childTnLst>
                                    <p:set>
                                      <p:cBhvr>
                                        <p:cTn id="46" dur="1" fill="hold">
                                          <p:stCondLst>
                                            <p:cond delay="0"/>
                                          </p:stCondLst>
                                        </p:cTn>
                                        <p:tgtEl>
                                          <p:spTgt spid="3">
                                            <p:txEl>
                                              <p:pRg st="8" end="8"/>
                                            </p:txEl>
                                          </p:spTgt>
                                        </p:tgtEl>
                                        <p:attrNameLst>
                                          <p:attrName>style.visibility</p:attrName>
                                        </p:attrNameLst>
                                      </p:cBhvr>
                                      <p:to>
                                        <p:strVal val="visible"/>
                                      </p:to>
                                    </p:set>
                                    <p:animEffect transition="in" filter="blinds(horizontal)">
                                      <p:cBhvr>
                                        <p:cTn id="47" dur="500"/>
                                        <p:tgtEl>
                                          <p:spTgt spid="3">
                                            <p:txEl>
                                              <p:pRg st="8" end="8"/>
                                            </p:txEl>
                                          </p:spTgt>
                                        </p:tgtEl>
                                      </p:cBhvr>
                                    </p:animEffect>
                                  </p:childTnLst>
                                </p:cTn>
                              </p:par>
                            </p:childTnLst>
                          </p:cTn>
                        </p:par>
                      </p:childTnLst>
                    </p:cTn>
                  </p:par>
                  <p:par>
                    <p:cTn id="48" fill="hold">
                      <p:stCondLst>
                        <p:cond delay="indefinite"/>
                      </p:stCondLst>
                      <p:childTnLst>
                        <p:par>
                          <p:cTn id="49" fill="hold">
                            <p:stCondLst>
                              <p:cond delay="0"/>
                            </p:stCondLst>
                            <p:childTnLst>
                              <p:par>
                                <p:cTn id="50" presetID="3" presetClass="entr" presetSubtype="10" fill="hold" nodeType="clickEffect">
                                  <p:stCondLst>
                                    <p:cond delay="0"/>
                                  </p:stCondLst>
                                  <p:childTnLst>
                                    <p:set>
                                      <p:cBhvr>
                                        <p:cTn id="51" dur="1" fill="hold">
                                          <p:stCondLst>
                                            <p:cond delay="0"/>
                                          </p:stCondLst>
                                        </p:cTn>
                                        <p:tgtEl>
                                          <p:spTgt spid="3">
                                            <p:txEl>
                                              <p:pRg st="9" end="9"/>
                                            </p:txEl>
                                          </p:spTgt>
                                        </p:tgtEl>
                                        <p:attrNameLst>
                                          <p:attrName>style.visibility</p:attrName>
                                        </p:attrNameLst>
                                      </p:cBhvr>
                                      <p:to>
                                        <p:strVal val="visible"/>
                                      </p:to>
                                    </p:set>
                                    <p:animEffect transition="in" filter="blinds(horizontal)">
                                      <p:cBhvr>
                                        <p:cTn id="52" dur="500"/>
                                        <p:tgtEl>
                                          <p:spTgt spid="3">
                                            <p:txEl>
                                              <p:pRg st="9" end="9"/>
                                            </p:txEl>
                                          </p:spTgt>
                                        </p:tgtEl>
                                      </p:cBhvr>
                                    </p:animEffect>
                                  </p:childTnLst>
                                </p:cTn>
                              </p:par>
                            </p:childTnLst>
                          </p:cTn>
                        </p:par>
                      </p:childTnLst>
                    </p:cTn>
                  </p:par>
                  <p:par>
                    <p:cTn id="53" fill="hold">
                      <p:stCondLst>
                        <p:cond delay="indefinite"/>
                      </p:stCondLst>
                      <p:childTnLst>
                        <p:par>
                          <p:cTn id="54" fill="hold">
                            <p:stCondLst>
                              <p:cond delay="0"/>
                            </p:stCondLst>
                            <p:childTnLst>
                              <p:par>
                                <p:cTn id="55" presetID="3" presetClass="entr" presetSubtype="10" fill="hold" nodeType="clickEffect">
                                  <p:stCondLst>
                                    <p:cond delay="0"/>
                                  </p:stCondLst>
                                  <p:childTnLst>
                                    <p:set>
                                      <p:cBhvr>
                                        <p:cTn id="56" dur="1" fill="hold">
                                          <p:stCondLst>
                                            <p:cond delay="0"/>
                                          </p:stCondLst>
                                        </p:cTn>
                                        <p:tgtEl>
                                          <p:spTgt spid="3">
                                            <p:txEl>
                                              <p:pRg st="10" end="10"/>
                                            </p:txEl>
                                          </p:spTgt>
                                        </p:tgtEl>
                                        <p:attrNameLst>
                                          <p:attrName>style.visibility</p:attrName>
                                        </p:attrNameLst>
                                      </p:cBhvr>
                                      <p:to>
                                        <p:strVal val="visible"/>
                                      </p:to>
                                    </p:set>
                                    <p:animEffect transition="in" filter="blinds(horizontal)">
                                      <p:cBhvr>
                                        <p:cTn id="57" dur="500"/>
                                        <p:tgtEl>
                                          <p:spTgt spid="3">
                                            <p:txEl>
                                              <p:pRg st="10" end="10"/>
                                            </p:txEl>
                                          </p:spTgt>
                                        </p:tgtEl>
                                      </p:cBhvr>
                                    </p:animEffect>
                                  </p:childTnLst>
                                </p:cTn>
                              </p:par>
                            </p:childTnLst>
                          </p:cTn>
                        </p:par>
                      </p:childTnLst>
                    </p:cTn>
                  </p:par>
                  <p:par>
                    <p:cTn id="58" fill="hold">
                      <p:stCondLst>
                        <p:cond delay="indefinite"/>
                      </p:stCondLst>
                      <p:childTnLst>
                        <p:par>
                          <p:cTn id="59" fill="hold">
                            <p:stCondLst>
                              <p:cond delay="0"/>
                            </p:stCondLst>
                            <p:childTnLst>
                              <p:par>
                                <p:cTn id="60" presetID="3" presetClass="entr" presetSubtype="10" fill="hold" nodeType="clickEffect">
                                  <p:stCondLst>
                                    <p:cond delay="0"/>
                                  </p:stCondLst>
                                  <p:childTnLst>
                                    <p:set>
                                      <p:cBhvr>
                                        <p:cTn id="61" dur="1" fill="hold">
                                          <p:stCondLst>
                                            <p:cond delay="0"/>
                                          </p:stCondLst>
                                        </p:cTn>
                                        <p:tgtEl>
                                          <p:spTgt spid="3">
                                            <p:txEl>
                                              <p:pRg st="11" end="11"/>
                                            </p:txEl>
                                          </p:spTgt>
                                        </p:tgtEl>
                                        <p:attrNameLst>
                                          <p:attrName>style.visibility</p:attrName>
                                        </p:attrNameLst>
                                      </p:cBhvr>
                                      <p:to>
                                        <p:strVal val="visible"/>
                                      </p:to>
                                    </p:set>
                                    <p:animEffect transition="in" filter="blinds(horizontal)">
                                      <p:cBhvr>
                                        <p:cTn id="62" dur="500"/>
                                        <p:tgtEl>
                                          <p:spTgt spid="3">
                                            <p:txEl>
                                              <p:pRg st="11" end="11"/>
                                            </p:txEl>
                                          </p:spTgt>
                                        </p:tgtEl>
                                      </p:cBhvr>
                                    </p:animEffect>
                                  </p:childTnLst>
                                </p:cTn>
                              </p:par>
                            </p:childTnLst>
                          </p:cTn>
                        </p:par>
                      </p:childTnLst>
                    </p:cTn>
                  </p:par>
                  <p:par>
                    <p:cTn id="63" fill="hold">
                      <p:stCondLst>
                        <p:cond delay="indefinite"/>
                      </p:stCondLst>
                      <p:childTnLst>
                        <p:par>
                          <p:cTn id="64" fill="hold">
                            <p:stCondLst>
                              <p:cond delay="0"/>
                            </p:stCondLst>
                            <p:childTnLst>
                              <p:par>
                                <p:cTn id="65" presetID="3" presetClass="entr" presetSubtype="10" fill="hold" nodeType="clickEffect">
                                  <p:stCondLst>
                                    <p:cond delay="0"/>
                                  </p:stCondLst>
                                  <p:childTnLst>
                                    <p:set>
                                      <p:cBhvr>
                                        <p:cTn id="66" dur="1" fill="hold">
                                          <p:stCondLst>
                                            <p:cond delay="0"/>
                                          </p:stCondLst>
                                        </p:cTn>
                                        <p:tgtEl>
                                          <p:spTgt spid="3">
                                            <p:txEl>
                                              <p:pRg st="12" end="12"/>
                                            </p:txEl>
                                          </p:spTgt>
                                        </p:tgtEl>
                                        <p:attrNameLst>
                                          <p:attrName>style.visibility</p:attrName>
                                        </p:attrNameLst>
                                      </p:cBhvr>
                                      <p:to>
                                        <p:strVal val="visible"/>
                                      </p:to>
                                    </p:set>
                                    <p:animEffect transition="in" filter="blinds(horizontal)">
                                      <p:cBhvr>
                                        <p:cTn id="67" dur="500"/>
                                        <p:tgtEl>
                                          <p:spTgt spid="3">
                                            <p:txEl>
                                              <p:pRg st="12" end="12"/>
                                            </p:txEl>
                                          </p:spTgt>
                                        </p:tgtEl>
                                      </p:cBhvr>
                                    </p:animEffect>
                                  </p:childTnLst>
                                </p:cTn>
                              </p:par>
                            </p:childTnLst>
                          </p:cTn>
                        </p:par>
                      </p:childTnLst>
                    </p:cTn>
                  </p:par>
                  <p:par>
                    <p:cTn id="68" fill="hold">
                      <p:stCondLst>
                        <p:cond delay="indefinite"/>
                      </p:stCondLst>
                      <p:childTnLst>
                        <p:par>
                          <p:cTn id="69" fill="hold">
                            <p:stCondLst>
                              <p:cond delay="0"/>
                            </p:stCondLst>
                            <p:childTnLst>
                              <p:par>
                                <p:cTn id="70" presetID="3" presetClass="entr" presetSubtype="10" fill="hold" nodeType="clickEffect">
                                  <p:stCondLst>
                                    <p:cond delay="0"/>
                                  </p:stCondLst>
                                  <p:childTnLst>
                                    <p:set>
                                      <p:cBhvr>
                                        <p:cTn id="71" dur="1" fill="hold">
                                          <p:stCondLst>
                                            <p:cond delay="0"/>
                                          </p:stCondLst>
                                        </p:cTn>
                                        <p:tgtEl>
                                          <p:spTgt spid="3">
                                            <p:txEl>
                                              <p:pRg st="13" end="13"/>
                                            </p:txEl>
                                          </p:spTgt>
                                        </p:tgtEl>
                                        <p:attrNameLst>
                                          <p:attrName>style.visibility</p:attrName>
                                        </p:attrNameLst>
                                      </p:cBhvr>
                                      <p:to>
                                        <p:strVal val="visible"/>
                                      </p:to>
                                    </p:set>
                                    <p:animEffect transition="in" filter="blinds(horizontal)">
                                      <p:cBhvr>
                                        <p:cTn id="72" dur="500"/>
                                        <p:tgtEl>
                                          <p:spTgt spid="3">
                                            <p:txEl>
                                              <p:pRg st="13" end="13"/>
                                            </p:txEl>
                                          </p:spTgt>
                                        </p:tgtEl>
                                      </p:cBhvr>
                                    </p:animEffect>
                                  </p:childTnLst>
                                </p:cTn>
                              </p:par>
                            </p:childTnLst>
                          </p:cTn>
                        </p:par>
                      </p:childTnLst>
                    </p:cTn>
                  </p:par>
                  <p:par>
                    <p:cTn id="73" fill="hold">
                      <p:stCondLst>
                        <p:cond delay="indefinite"/>
                      </p:stCondLst>
                      <p:childTnLst>
                        <p:par>
                          <p:cTn id="74" fill="hold">
                            <p:stCondLst>
                              <p:cond delay="0"/>
                            </p:stCondLst>
                            <p:childTnLst>
                              <p:par>
                                <p:cTn id="75" presetID="3" presetClass="entr" presetSubtype="10" fill="hold" nodeType="clickEffect">
                                  <p:stCondLst>
                                    <p:cond delay="0"/>
                                  </p:stCondLst>
                                  <p:childTnLst>
                                    <p:set>
                                      <p:cBhvr>
                                        <p:cTn id="76" dur="1" fill="hold">
                                          <p:stCondLst>
                                            <p:cond delay="0"/>
                                          </p:stCondLst>
                                        </p:cTn>
                                        <p:tgtEl>
                                          <p:spTgt spid="3">
                                            <p:txEl>
                                              <p:pRg st="14" end="14"/>
                                            </p:txEl>
                                          </p:spTgt>
                                        </p:tgtEl>
                                        <p:attrNameLst>
                                          <p:attrName>style.visibility</p:attrName>
                                        </p:attrNameLst>
                                      </p:cBhvr>
                                      <p:to>
                                        <p:strVal val="visible"/>
                                      </p:to>
                                    </p:set>
                                    <p:animEffect transition="in" filter="blinds(horizontal)">
                                      <p:cBhvr>
                                        <p:cTn id="77" dur="500"/>
                                        <p:tgtEl>
                                          <p:spTgt spid="3">
                                            <p:txEl>
                                              <p:pRg st="14" end="14"/>
                                            </p:txEl>
                                          </p:spTgt>
                                        </p:tgtEl>
                                      </p:cBhvr>
                                    </p:animEffect>
                                  </p:childTnLst>
                                </p:cTn>
                              </p:par>
                            </p:childTnLst>
                          </p:cTn>
                        </p:par>
                      </p:childTnLst>
                    </p:cTn>
                  </p:par>
                  <p:par>
                    <p:cTn id="78" fill="hold">
                      <p:stCondLst>
                        <p:cond delay="indefinite"/>
                      </p:stCondLst>
                      <p:childTnLst>
                        <p:par>
                          <p:cTn id="79" fill="hold">
                            <p:stCondLst>
                              <p:cond delay="0"/>
                            </p:stCondLst>
                            <p:childTnLst>
                              <p:par>
                                <p:cTn id="80" presetID="3" presetClass="entr" presetSubtype="10" fill="hold" nodeType="clickEffect">
                                  <p:stCondLst>
                                    <p:cond delay="0"/>
                                  </p:stCondLst>
                                  <p:childTnLst>
                                    <p:set>
                                      <p:cBhvr>
                                        <p:cTn id="81" dur="1" fill="hold">
                                          <p:stCondLst>
                                            <p:cond delay="0"/>
                                          </p:stCondLst>
                                        </p:cTn>
                                        <p:tgtEl>
                                          <p:spTgt spid="3">
                                            <p:txEl>
                                              <p:pRg st="15" end="15"/>
                                            </p:txEl>
                                          </p:spTgt>
                                        </p:tgtEl>
                                        <p:attrNameLst>
                                          <p:attrName>style.visibility</p:attrName>
                                        </p:attrNameLst>
                                      </p:cBhvr>
                                      <p:to>
                                        <p:strVal val="visible"/>
                                      </p:to>
                                    </p:set>
                                    <p:animEffect transition="in" filter="blinds(horizontal)">
                                      <p:cBhvr>
                                        <p:cTn id="82" dur="500"/>
                                        <p:tgtEl>
                                          <p:spTgt spid="3">
                                            <p:txEl>
                                              <p:pRg st="15" end="1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itle 1"/>
          <p:cNvSpPr>
            <a:spLocks noGrp="1"/>
          </p:cNvSpPr>
          <p:nvPr>
            <p:ph type="title"/>
          </p:nvPr>
        </p:nvSpPr>
        <p:spPr/>
        <p:txBody>
          <a:bodyPr/>
          <a:lstStyle/>
          <a:p>
            <a:r>
              <a:rPr lang="en-NZ" smtClean="0"/>
              <a:t>Autism</a:t>
            </a:r>
          </a:p>
        </p:txBody>
      </p:sp>
      <p:sp>
        <p:nvSpPr>
          <p:cNvPr id="3" name="Content Placeholder 2"/>
          <p:cNvSpPr>
            <a:spLocks noGrp="1"/>
          </p:cNvSpPr>
          <p:nvPr>
            <p:ph idx="1"/>
          </p:nvPr>
        </p:nvSpPr>
        <p:spPr/>
        <p:txBody>
          <a:bodyPr rtlCol="0">
            <a:normAutofit fontScale="92500" lnSpcReduction="10000"/>
          </a:bodyPr>
          <a:lstStyle/>
          <a:p>
            <a:pPr fontAlgn="auto">
              <a:spcAft>
                <a:spcPts val="0"/>
              </a:spcAft>
              <a:buFont typeface="Arial" pitchFamily="34" charset="0"/>
              <a:buNone/>
              <a:defRPr/>
            </a:pPr>
            <a:r>
              <a:rPr lang="en-NZ" dirty="0" smtClean="0"/>
              <a:t>A mental illness that typically affects a person’s ability to communicate, form relationships with others, and respond appropriately to the environment</a:t>
            </a:r>
          </a:p>
          <a:p>
            <a:pPr fontAlgn="auto">
              <a:spcAft>
                <a:spcPts val="0"/>
              </a:spcAft>
              <a:buFont typeface="Arial" pitchFamily="34" charset="0"/>
              <a:buChar char="•"/>
              <a:defRPr/>
            </a:pPr>
            <a:endParaRPr lang="en-NZ" dirty="0" smtClean="0"/>
          </a:p>
          <a:p>
            <a:pPr fontAlgn="auto">
              <a:spcAft>
                <a:spcPts val="0"/>
              </a:spcAft>
              <a:buFont typeface="Arial" pitchFamily="34" charset="0"/>
              <a:buChar char="•"/>
              <a:defRPr/>
            </a:pPr>
            <a:r>
              <a:rPr lang="en-NZ" sz="2400" dirty="0" smtClean="0"/>
              <a:t>Some people with autism have few problems with speech and intelligence and are able to function relatively well in society. Others are mentally retarded or mute or have serious language delays. Autism makes some people seem closed off and shut down; others seem locked into repetitive </a:t>
            </a:r>
            <a:r>
              <a:rPr lang="en-NZ" sz="2400" dirty="0" err="1" smtClean="0"/>
              <a:t>behaviors</a:t>
            </a:r>
            <a:r>
              <a:rPr lang="en-NZ" sz="2400" dirty="0" smtClean="0"/>
              <a:t> and rigid patterns of thinking.. </a:t>
            </a:r>
            <a:endParaRPr lang="en-NZ" sz="24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Title 1"/>
          <p:cNvSpPr>
            <a:spLocks noGrp="1"/>
          </p:cNvSpPr>
          <p:nvPr>
            <p:ph type="title"/>
          </p:nvPr>
        </p:nvSpPr>
        <p:spPr/>
        <p:txBody>
          <a:bodyPr/>
          <a:lstStyle/>
          <a:p>
            <a:r>
              <a:rPr lang="en-NZ" smtClean="0"/>
              <a:t>Autism</a:t>
            </a:r>
          </a:p>
        </p:txBody>
      </p:sp>
      <p:sp>
        <p:nvSpPr>
          <p:cNvPr id="3" name="Content Placeholder 2"/>
          <p:cNvSpPr>
            <a:spLocks noGrp="1"/>
          </p:cNvSpPr>
          <p:nvPr>
            <p:ph idx="1"/>
          </p:nvPr>
        </p:nvSpPr>
        <p:spPr/>
        <p:txBody>
          <a:bodyPr rtlCol="0">
            <a:normAutofit fontScale="55000" lnSpcReduction="20000"/>
          </a:bodyPr>
          <a:lstStyle/>
          <a:p>
            <a:pPr fontAlgn="auto">
              <a:spcAft>
                <a:spcPts val="0"/>
              </a:spcAft>
              <a:buFont typeface="Arial" pitchFamily="34" charset="0"/>
              <a:buChar char="•"/>
              <a:defRPr/>
            </a:pPr>
            <a:r>
              <a:rPr lang="en-NZ" dirty="0"/>
              <a:t>People with autism look just like anybody else without the disability. </a:t>
            </a:r>
            <a:endParaRPr lang="en-NZ" dirty="0" smtClean="0"/>
          </a:p>
          <a:p>
            <a:pPr fontAlgn="auto">
              <a:spcAft>
                <a:spcPts val="0"/>
              </a:spcAft>
              <a:buFont typeface="Arial" pitchFamily="34" charset="0"/>
              <a:buChar char="•"/>
              <a:defRPr/>
            </a:pPr>
            <a:r>
              <a:rPr lang="en-NZ" dirty="0" smtClean="0"/>
              <a:t>The </a:t>
            </a:r>
            <a:r>
              <a:rPr lang="en-NZ" dirty="0"/>
              <a:t>invisible nature of the disability makes it far harder to recognise and to create an understanding of the condition. </a:t>
            </a:r>
            <a:endParaRPr lang="en-NZ" dirty="0" smtClean="0"/>
          </a:p>
          <a:p>
            <a:pPr fontAlgn="auto">
              <a:spcAft>
                <a:spcPts val="0"/>
              </a:spcAft>
              <a:buFont typeface="Arial" pitchFamily="34" charset="0"/>
              <a:buChar char="•"/>
              <a:defRPr/>
            </a:pPr>
            <a:r>
              <a:rPr lang="en-NZ" dirty="0" smtClean="0"/>
              <a:t>People </a:t>
            </a:r>
            <a:r>
              <a:rPr lang="en-NZ" dirty="0"/>
              <a:t>with autism often have </a:t>
            </a:r>
            <a:r>
              <a:rPr lang="en-NZ" u="sng" dirty="0"/>
              <a:t>difficulty with language </a:t>
            </a:r>
            <a:r>
              <a:rPr lang="en-NZ" dirty="0"/>
              <a:t>and communication and with </a:t>
            </a:r>
            <a:r>
              <a:rPr lang="en-NZ" u="sng" dirty="0"/>
              <a:t>forming social relationships. </a:t>
            </a:r>
            <a:endParaRPr lang="en-NZ" u="sng" dirty="0" smtClean="0"/>
          </a:p>
          <a:p>
            <a:pPr fontAlgn="auto">
              <a:spcAft>
                <a:spcPts val="0"/>
              </a:spcAft>
              <a:buFont typeface="Arial" pitchFamily="34" charset="0"/>
              <a:buChar char="•"/>
              <a:defRPr/>
            </a:pPr>
            <a:r>
              <a:rPr lang="en-NZ" dirty="0" smtClean="0"/>
              <a:t>They </a:t>
            </a:r>
            <a:r>
              <a:rPr lang="en-NZ" dirty="0"/>
              <a:t>find it difficult to play or use their </a:t>
            </a:r>
            <a:r>
              <a:rPr lang="en-NZ" dirty="0" smtClean="0"/>
              <a:t>imagination. </a:t>
            </a:r>
          </a:p>
          <a:p>
            <a:pPr fontAlgn="auto">
              <a:spcAft>
                <a:spcPts val="0"/>
              </a:spcAft>
              <a:buFont typeface="Arial" pitchFamily="34" charset="0"/>
              <a:buChar char="•"/>
              <a:defRPr/>
            </a:pPr>
            <a:r>
              <a:rPr lang="en-NZ" dirty="0" smtClean="0"/>
              <a:t>Their </a:t>
            </a:r>
            <a:r>
              <a:rPr lang="en-NZ" dirty="0"/>
              <a:t>motor and co-ordination skills may be affected. </a:t>
            </a:r>
          </a:p>
          <a:p>
            <a:pPr fontAlgn="auto">
              <a:spcAft>
                <a:spcPts val="0"/>
              </a:spcAft>
              <a:buFont typeface="Arial" pitchFamily="34" charset="0"/>
              <a:buChar char="•"/>
              <a:defRPr/>
            </a:pPr>
            <a:r>
              <a:rPr lang="en-NZ" dirty="0"/>
              <a:t> </a:t>
            </a:r>
            <a:r>
              <a:rPr lang="en-NZ" dirty="0" smtClean="0"/>
              <a:t>They may have challenging </a:t>
            </a:r>
            <a:r>
              <a:rPr lang="en-NZ" dirty="0"/>
              <a:t>or repetitive </a:t>
            </a:r>
            <a:r>
              <a:rPr lang="en-NZ" dirty="0" smtClean="0"/>
              <a:t>behaviour.</a:t>
            </a:r>
          </a:p>
          <a:p>
            <a:pPr fontAlgn="auto">
              <a:spcAft>
                <a:spcPts val="0"/>
              </a:spcAft>
              <a:buFont typeface="Arial" pitchFamily="34" charset="0"/>
              <a:buChar char="•"/>
              <a:defRPr/>
            </a:pPr>
            <a:r>
              <a:rPr lang="en-NZ" dirty="0" smtClean="0"/>
              <a:t>They often resist </a:t>
            </a:r>
            <a:r>
              <a:rPr lang="en-NZ" dirty="0"/>
              <a:t>any change to their routine. </a:t>
            </a:r>
            <a:endParaRPr lang="en-NZ" dirty="0" smtClean="0"/>
          </a:p>
          <a:p>
            <a:pPr fontAlgn="auto">
              <a:spcAft>
                <a:spcPts val="0"/>
              </a:spcAft>
              <a:buFont typeface="Arial" pitchFamily="34" charset="0"/>
              <a:buChar char="•"/>
              <a:defRPr/>
            </a:pPr>
            <a:endParaRPr lang="en-NZ" dirty="0"/>
          </a:p>
          <a:p>
            <a:pPr fontAlgn="auto">
              <a:spcAft>
                <a:spcPts val="0"/>
              </a:spcAft>
              <a:buFont typeface="Arial" pitchFamily="34" charset="0"/>
              <a:buChar char="•"/>
              <a:defRPr/>
            </a:pPr>
            <a:r>
              <a:rPr lang="en-NZ" dirty="0" smtClean="0"/>
              <a:t>Autism </a:t>
            </a:r>
            <a:r>
              <a:rPr lang="en-NZ" dirty="0"/>
              <a:t>can't be cured, but people diagnosed with it can achieve a better quality of life with the right support, treatment and education. Early diagnosis can show parents the way to work with their child to overcome some of these affects and to help decide the most appropriate form of schooling for them.</a:t>
            </a:r>
          </a:p>
          <a:p>
            <a:pPr fontAlgn="auto">
              <a:spcAft>
                <a:spcPts val="0"/>
              </a:spcAft>
              <a:buFont typeface="Arial" pitchFamily="34" charset="0"/>
              <a:buChar char="•"/>
              <a:defRPr/>
            </a:pPr>
            <a:r>
              <a:rPr lang="en-GB" dirty="0"/>
              <a:t> </a:t>
            </a:r>
            <a:endParaRPr lang="en-NZ" dirty="0"/>
          </a:p>
          <a:p>
            <a:pPr fontAlgn="auto">
              <a:spcAft>
                <a:spcPts val="0"/>
              </a:spcAft>
              <a:buFont typeface="Arial" pitchFamily="34" charset="0"/>
              <a:buChar char="•"/>
              <a:defRPr/>
            </a:pPr>
            <a:endParaRPr lang="en-NZ"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linds(horizont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linds(horizont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linds(horizont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1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linds(horizontal)">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10"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linds(horizontal)">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3" presetClass="entr" presetSubtype="10" fill="hold"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blinds(horizontal)">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3" presetClass="entr" presetSubtype="10" fill="hold"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blinds(horizontal)">
                                      <p:cBhvr>
                                        <p:cTn id="37" dur="5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3" presetClass="entr" presetSubtype="10" fill="hold" nodeType="clickEffect">
                                  <p:stCondLst>
                                    <p:cond delay="0"/>
                                  </p:stCondLst>
                                  <p:childTnLst>
                                    <p:set>
                                      <p:cBhvr>
                                        <p:cTn id="41" dur="1" fill="hold">
                                          <p:stCondLst>
                                            <p:cond delay="0"/>
                                          </p:stCondLst>
                                        </p:cTn>
                                        <p:tgtEl>
                                          <p:spTgt spid="3">
                                            <p:txEl>
                                              <p:pRg st="8" end="8"/>
                                            </p:txEl>
                                          </p:spTgt>
                                        </p:tgtEl>
                                        <p:attrNameLst>
                                          <p:attrName>style.visibility</p:attrName>
                                        </p:attrNameLst>
                                      </p:cBhvr>
                                      <p:to>
                                        <p:strVal val="visible"/>
                                      </p:to>
                                    </p:set>
                                    <p:animEffect transition="in" filter="blinds(horizontal)">
                                      <p:cBhvr>
                                        <p:cTn id="42" dur="500"/>
                                        <p:tgtEl>
                                          <p:spTgt spid="3">
                                            <p:txEl>
                                              <p:pRg st="8" end="8"/>
                                            </p:txEl>
                                          </p:spTgt>
                                        </p:tgtEl>
                                      </p:cBhvr>
                                    </p:animEffect>
                                  </p:childTnLst>
                                </p:cTn>
                              </p:par>
                              <p:par>
                                <p:cTn id="43" presetID="3" presetClass="entr" presetSubtype="10" fill="hold" nodeType="withEffect">
                                  <p:stCondLst>
                                    <p:cond delay="0"/>
                                  </p:stCondLst>
                                  <p:childTnLst>
                                    <p:set>
                                      <p:cBhvr>
                                        <p:cTn id="44" dur="1" fill="hold">
                                          <p:stCondLst>
                                            <p:cond delay="0"/>
                                          </p:stCondLst>
                                        </p:cTn>
                                        <p:tgtEl>
                                          <p:spTgt spid="3">
                                            <p:txEl>
                                              <p:pRg st="9" end="9"/>
                                            </p:txEl>
                                          </p:spTgt>
                                        </p:tgtEl>
                                        <p:attrNameLst>
                                          <p:attrName>style.visibility</p:attrName>
                                        </p:attrNameLst>
                                      </p:cBhvr>
                                      <p:to>
                                        <p:strVal val="visible"/>
                                      </p:to>
                                    </p:set>
                                    <p:animEffect transition="in" filter="blinds(horizontal)">
                                      <p:cBhvr>
                                        <p:cTn id="45" dur="500"/>
                                        <p:tgtEl>
                                          <p:spTgt spid="3">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Title 1"/>
          <p:cNvSpPr>
            <a:spLocks noGrp="1"/>
          </p:cNvSpPr>
          <p:nvPr>
            <p:ph type="title"/>
          </p:nvPr>
        </p:nvSpPr>
        <p:spPr/>
        <p:txBody>
          <a:bodyPr/>
          <a:lstStyle/>
          <a:p>
            <a:r>
              <a:rPr lang="en-NZ" smtClean="0"/>
              <a:t>Asperger’s Syndrome</a:t>
            </a:r>
          </a:p>
        </p:txBody>
      </p:sp>
      <p:sp>
        <p:nvSpPr>
          <p:cNvPr id="17410" name="Content Placeholder 2"/>
          <p:cNvSpPr>
            <a:spLocks noGrp="1"/>
          </p:cNvSpPr>
          <p:nvPr>
            <p:ph idx="1"/>
          </p:nvPr>
        </p:nvSpPr>
        <p:spPr/>
        <p:txBody>
          <a:bodyPr/>
          <a:lstStyle/>
          <a:p>
            <a:pPr>
              <a:buFont typeface="Arial" charset="0"/>
              <a:buNone/>
            </a:pPr>
            <a:r>
              <a:rPr lang="en-NZ" smtClean="0"/>
              <a:t>A high-function form of Autism, characterised by severe and sustained impairment in social interaction and communication.</a:t>
            </a:r>
          </a:p>
          <a:p>
            <a:pPr>
              <a:buFont typeface="Arial" charset="0"/>
              <a:buNone/>
            </a:pPr>
            <a:endParaRPr lang="en-NZ" smtClean="0"/>
          </a:p>
          <a:p>
            <a:pPr>
              <a:buFont typeface="Arial" charset="0"/>
              <a:buNone/>
            </a:pPr>
            <a:r>
              <a:rPr lang="en-NZ" sz="2000" smtClean="0"/>
              <a:t>It is also characterised by restricted, repetitive, stereotyped activities, interests and routines </a:t>
            </a:r>
            <a:br>
              <a:rPr lang="en-NZ" sz="2000" smtClean="0"/>
            </a:br>
            <a:endParaRPr lang="en-NZ" sz="2000" smtClean="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Title 1"/>
          <p:cNvSpPr>
            <a:spLocks noGrp="1"/>
          </p:cNvSpPr>
          <p:nvPr>
            <p:ph type="title"/>
          </p:nvPr>
        </p:nvSpPr>
        <p:spPr/>
        <p:txBody>
          <a:bodyPr/>
          <a:lstStyle/>
          <a:p>
            <a:r>
              <a:rPr lang="en-NZ" smtClean="0"/>
              <a:t>Asbergers Syndrome</a:t>
            </a:r>
          </a:p>
        </p:txBody>
      </p:sp>
      <p:sp>
        <p:nvSpPr>
          <p:cNvPr id="3" name="Content Placeholder 2"/>
          <p:cNvSpPr>
            <a:spLocks noGrp="1"/>
          </p:cNvSpPr>
          <p:nvPr>
            <p:ph idx="1"/>
          </p:nvPr>
        </p:nvSpPr>
        <p:spPr/>
        <p:txBody>
          <a:bodyPr rtlCol="0">
            <a:normAutofit fontScale="77500" lnSpcReduction="20000"/>
          </a:bodyPr>
          <a:lstStyle/>
          <a:p>
            <a:pPr fontAlgn="auto">
              <a:spcAft>
                <a:spcPts val="0"/>
              </a:spcAft>
              <a:buFont typeface="Arial" pitchFamily="34" charset="0"/>
              <a:buChar char="•"/>
              <a:defRPr/>
            </a:pPr>
            <a:r>
              <a:rPr lang="en-NZ" b="1" dirty="0"/>
              <a:t>A form of </a:t>
            </a:r>
            <a:r>
              <a:rPr lang="en-NZ" b="1" dirty="0" smtClean="0"/>
              <a:t>autism </a:t>
            </a:r>
            <a:r>
              <a:rPr lang="en-NZ" b="1" dirty="0"/>
              <a:t>on the more able end of the autistic spectrum. Often with at least average or </a:t>
            </a:r>
            <a:r>
              <a:rPr lang="en-NZ" b="1" dirty="0" smtClean="0"/>
              <a:t>above average </a:t>
            </a:r>
            <a:r>
              <a:rPr lang="en-NZ" b="1" dirty="0"/>
              <a:t>intelligence.</a:t>
            </a:r>
          </a:p>
          <a:p>
            <a:pPr fontAlgn="auto">
              <a:spcAft>
                <a:spcPts val="0"/>
              </a:spcAft>
              <a:buFont typeface="Arial" pitchFamily="34" charset="0"/>
              <a:buChar char="•"/>
              <a:defRPr/>
            </a:pPr>
            <a:r>
              <a:rPr lang="en-NZ" dirty="0" smtClean="0"/>
              <a:t>A </a:t>
            </a:r>
            <a:r>
              <a:rPr lang="en-NZ" dirty="0"/>
              <a:t>difficulty in </a:t>
            </a:r>
            <a:r>
              <a:rPr lang="en-NZ" u="sng" dirty="0"/>
              <a:t>communication (not speech or language</a:t>
            </a:r>
            <a:r>
              <a:rPr lang="en-NZ" u="sng" dirty="0" smtClean="0"/>
              <a:t>). </a:t>
            </a:r>
            <a:r>
              <a:rPr lang="en-NZ" dirty="0" smtClean="0"/>
              <a:t>Often </a:t>
            </a:r>
            <a:r>
              <a:rPr lang="en-NZ" dirty="0"/>
              <a:t>with a very wide vocabulary </a:t>
            </a:r>
            <a:r>
              <a:rPr lang="en-NZ" dirty="0" smtClean="0"/>
              <a:t>and ability </a:t>
            </a:r>
            <a:r>
              <a:rPr lang="en-NZ" dirty="0"/>
              <a:t>to talk the hind leg off a donkey on a subject of their choosing with little awareness of </a:t>
            </a:r>
            <a:r>
              <a:rPr lang="en-NZ" dirty="0" err="1" smtClean="0"/>
              <a:t>thereactions</a:t>
            </a:r>
            <a:r>
              <a:rPr lang="en-NZ" dirty="0" smtClean="0"/>
              <a:t> </a:t>
            </a:r>
            <a:r>
              <a:rPr lang="en-NZ" dirty="0"/>
              <a:t>of the listener.</a:t>
            </a:r>
          </a:p>
          <a:p>
            <a:pPr fontAlgn="auto">
              <a:spcAft>
                <a:spcPts val="0"/>
              </a:spcAft>
              <a:buFont typeface="Arial" pitchFamily="34" charset="0"/>
              <a:buChar char="•"/>
              <a:defRPr/>
            </a:pPr>
            <a:r>
              <a:rPr lang="en-NZ" dirty="0" smtClean="0"/>
              <a:t>A </a:t>
            </a:r>
            <a:r>
              <a:rPr lang="en-NZ" dirty="0"/>
              <a:t>difficulty in </a:t>
            </a:r>
            <a:r>
              <a:rPr lang="en-NZ" u="sng" dirty="0"/>
              <a:t>social relationships</a:t>
            </a:r>
            <a:r>
              <a:rPr lang="en-NZ" dirty="0"/>
              <a:t>. Often loners who are aware of others friendships but </a:t>
            </a:r>
            <a:r>
              <a:rPr lang="en-NZ" dirty="0" err="1" smtClean="0"/>
              <a:t>unawareof</a:t>
            </a:r>
            <a:r>
              <a:rPr lang="en-NZ" dirty="0" smtClean="0"/>
              <a:t> </a:t>
            </a:r>
            <a:r>
              <a:rPr lang="en-NZ" dirty="0"/>
              <a:t>how to make their own.</a:t>
            </a:r>
          </a:p>
          <a:p>
            <a:pPr fontAlgn="auto">
              <a:spcAft>
                <a:spcPts val="0"/>
              </a:spcAft>
              <a:buFont typeface="Arial" pitchFamily="34" charset="0"/>
              <a:buChar char="•"/>
              <a:defRPr/>
            </a:pPr>
            <a:r>
              <a:rPr lang="en-NZ" dirty="0" smtClean="0"/>
              <a:t>A </a:t>
            </a:r>
            <a:r>
              <a:rPr lang="en-NZ" dirty="0"/>
              <a:t>difficulty with </a:t>
            </a:r>
            <a:r>
              <a:rPr lang="en-NZ" u="sng" dirty="0"/>
              <a:t>empathy and imagination </a:t>
            </a:r>
            <a:r>
              <a:rPr lang="en-NZ" dirty="0"/>
              <a:t>– e.g. picking up non-verbal signals from others </a:t>
            </a:r>
            <a:r>
              <a:rPr lang="en-NZ" dirty="0" smtClean="0"/>
              <a:t>around them </a:t>
            </a:r>
            <a:r>
              <a:rPr lang="en-NZ" dirty="0"/>
              <a:t>and understanding others actions and reactions.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blinds(horizontal)">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blinds(horizontal)">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blinds(horizontal)">
                                      <p:cBhvr>
                                        <p:cTn id="17"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ormAutofit fontScale="90000"/>
          </a:bodyPr>
          <a:lstStyle/>
          <a:p>
            <a:pPr fontAlgn="auto">
              <a:spcAft>
                <a:spcPts val="0"/>
              </a:spcAft>
              <a:defRPr/>
            </a:pPr>
            <a:r>
              <a:rPr lang="en-NZ" b="1" dirty="0" smtClean="0"/>
              <a:t>How is it recognised in a Person Otherwise Academically Able?</a:t>
            </a:r>
            <a:br>
              <a:rPr lang="en-NZ" b="1" dirty="0" smtClean="0"/>
            </a:br>
            <a:endParaRPr lang="en-NZ" dirty="0"/>
          </a:p>
        </p:txBody>
      </p:sp>
      <p:sp>
        <p:nvSpPr>
          <p:cNvPr id="3" name="Content Placeholder 2"/>
          <p:cNvSpPr>
            <a:spLocks noGrp="1"/>
          </p:cNvSpPr>
          <p:nvPr>
            <p:ph idx="1"/>
          </p:nvPr>
        </p:nvSpPr>
        <p:spPr/>
        <p:txBody>
          <a:bodyPr rtlCol="0">
            <a:normAutofit fontScale="47500" lnSpcReduction="20000"/>
          </a:bodyPr>
          <a:lstStyle/>
          <a:p>
            <a:pPr fontAlgn="auto">
              <a:spcAft>
                <a:spcPts val="0"/>
              </a:spcAft>
              <a:buFont typeface="Arial" pitchFamily="34" charset="0"/>
              <a:buChar char="•"/>
              <a:defRPr/>
            </a:pPr>
            <a:r>
              <a:rPr lang="en-NZ" b="1" dirty="0" smtClean="0"/>
              <a:t>They </a:t>
            </a:r>
            <a:r>
              <a:rPr lang="en-NZ" b="1" dirty="0"/>
              <a:t>will not look disabled in any way and may give an air of aloof confidence, but this is deceiving. </a:t>
            </a:r>
            <a:r>
              <a:rPr lang="en-NZ" b="1" dirty="0" err="1" smtClean="0"/>
              <a:t>Theymay</a:t>
            </a:r>
            <a:r>
              <a:rPr lang="en-NZ" b="1" dirty="0" smtClean="0"/>
              <a:t> :-</a:t>
            </a:r>
          </a:p>
          <a:p>
            <a:pPr fontAlgn="auto">
              <a:spcAft>
                <a:spcPts val="0"/>
              </a:spcAft>
              <a:buFont typeface="Arial" pitchFamily="34" charset="0"/>
              <a:buChar char="•"/>
              <a:defRPr/>
            </a:pPr>
            <a:endParaRPr lang="en-NZ" dirty="0"/>
          </a:p>
          <a:p>
            <a:pPr fontAlgn="auto">
              <a:spcAft>
                <a:spcPts val="0"/>
              </a:spcAft>
              <a:buFont typeface="Arial" pitchFamily="34" charset="0"/>
              <a:buChar char="•"/>
              <a:defRPr/>
            </a:pPr>
            <a:r>
              <a:rPr lang="en-NZ" dirty="0" smtClean="0"/>
              <a:t>Avoid </a:t>
            </a:r>
            <a:r>
              <a:rPr lang="en-NZ" dirty="0"/>
              <a:t>direct eye contact (but use peripheral vision)</a:t>
            </a:r>
          </a:p>
          <a:p>
            <a:pPr fontAlgn="auto">
              <a:spcAft>
                <a:spcPts val="0"/>
              </a:spcAft>
              <a:buFont typeface="Arial" pitchFamily="34" charset="0"/>
              <a:buChar char="•"/>
              <a:defRPr/>
            </a:pPr>
            <a:r>
              <a:rPr lang="en-NZ" dirty="0" smtClean="0"/>
              <a:t>Avoid </a:t>
            </a:r>
            <a:r>
              <a:rPr lang="en-NZ" dirty="0"/>
              <a:t>shaking hands (or touch in any way)</a:t>
            </a:r>
          </a:p>
          <a:p>
            <a:pPr fontAlgn="auto">
              <a:spcAft>
                <a:spcPts val="0"/>
              </a:spcAft>
              <a:buFont typeface="Arial" pitchFamily="34" charset="0"/>
              <a:buChar char="•"/>
              <a:defRPr/>
            </a:pPr>
            <a:r>
              <a:rPr lang="en-NZ" dirty="0" smtClean="0"/>
              <a:t>Become </a:t>
            </a:r>
            <a:r>
              <a:rPr lang="en-NZ" dirty="0"/>
              <a:t>very uncomfortable with the close proximity of another person when sitting in crowded</a:t>
            </a:r>
          </a:p>
          <a:p>
            <a:pPr fontAlgn="auto">
              <a:spcAft>
                <a:spcPts val="0"/>
              </a:spcAft>
              <a:buFont typeface="Arial" pitchFamily="34" charset="0"/>
              <a:buNone/>
              <a:defRPr/>
            </a:pPr>
            <a:r>
              <a:rPr lang="en-NZ" dirty="0" smtClean="0"/>
              <a:t>        places </a:t>
            </a:r>
            <a:r>
              <a:rPr lang="en-NZ" dirty="0"/>
              <a:t>(they may seek to sit at the back or side, away from the group)</a:t>
            </a:r>
          </a:p>
          <a:p>
            <a:pPr fontAlgn="auto">
              <a:spcAft>
                <a:spcPts val="0"/>
              </a:spcAft>
              <a:buFont typeface="Arial" pitchFamily="34" charset="0"/>
              <a:buChar char="•"/>
              <a:defRPr/>
            </a:pPr>
            <a:r>
              <a:rPr lang="en-NZ" dirty="0" smtClean="0"/>
              <a:t>Not </a:t>
            </a:r>
            <a:r>
              <a:rPr lang="en-NZ" dirty="0"/>
              <a:t>be aware of facial expressions or body language that enhances or convey meaning whether</a:t>
            </a:r>
          </a:p>
          <a:p>
            <a:pPr fontAlgn="auto">
              <a:spcAft>
                <a:spcPts val="0"/>
              </a:spcAft>
              <a:buFont typeface="Arial" pitchFamily="34" charset="0"/>
              <a:buNone/>
              <a:defRPr/>
            </a:pPr>
            <a:r>
              <a:rPr lang="en-NZ" dirty="0" smtClean="0"/>
              <a:t>        accompanied </a:t>
            </a:r>
            <a:r>
              <a:rPr lang="en-NZ" dirty="0"/>
              <a:t>by speech or not</a:t>
            </a:r>
          </a:p>
          <a:p>
            <a:pPr fontAlgn="auto">
              <a:spcAft>
                <a:spcPts val="0"/>
              </a:spcAft>
              <a:buFont typeface="Arial" pitchFamily="34" charset="0"/>
              <a:buChar char="•"/>
              <a:defRPr/>
            </a:pPr>
            <a:r>
              <a:rPr lang="en-NZ" dirty="0" smtClean="0"/>
              <a:t>Speak </a:t>
            </a:r>
            <a:r>
              <a:rPr lang="en-NZ" dirty="0"/>
              <a:t>very formal (stilted greetings not followed up spontaneously) and often lacking in tone or</a:t>
            </a:r>
          </a:p>
          <a:p>
            <a:pPr fontAlgn="auto">
              <a:spcAft>
                <a:spcPts val="0"/>
              </a:spcAft>
              <a:buFont typeface="Arial" pitchFamily="34" charset="0"/>
              <a:buNone/>
              <a:defRPr/>
            </a:pPr>
            <a:r>
              <a:rPr lang="en-NZ" smtClean="0"/>
              <a:t>        rhythm</a:t>
            </a:r>
            <a:endParaRPr lang="en-NZ" dirty="0"/>
          </a:p>
          <a:p>
            <a:pPr fontAlgn="auto">
              <a:spcAft>
                <a:spcPts val="0"/>
              </a:spcAft>
              <a:buFont typeface="Arial" pitchFamily="34" charset="0"/>
              <a:buChar char="•"/>
              <a:defRPr/>
            </a:pPr>
            <a:r>
              <a:rPr lang="en-NZ" dirty="0" smtClean="0"/>
              <a:t>Have </a:t>
            </a:r>
            <a:r>
              <a:rPr lang="en-NZ" dirty="0"/>
              <a:t>difficulty asking for help or even recognising the fact that they can ask for help (but they may</a:t>
            </a:r>
          </a:p>
          <a:p>
            <a:pPr fontAlgn="auto">
              <a:spcAft>
                <a:spcPts val="0"/>
              </a:spcAft>
              <a:buFont typeface="Arial" pitchFamily="34" charset="0"/>
              <a:buNone/>
              <a:defRPr/>
            </a:pPr>
            <a:r>
              <a:rPr lang="en-NZ" dirty="0" smtClean="0"/>
              <a:t>        on </a:t>
            </a:r>
            <a:r>
              <a:rPr lang="en-NZ" dirty="0"/>
              <a:t>their topic argue a point for an extended period to gain clarification)</a:t>
            </a:r>
          </a:p>
          <a:p>
            <a:pPr fontAlgn="auto">
              <a:spcAft>
                <a:spcPts val="0"/>
              </a:spcAft>
              <a:buFont typeface="Arial" pitchFamily="34" charset="0"/>
              <a:buChar char="•"/>
              <a:defRPr/>
            </a:pPr>
            <a:r>
              <a:rPr lang="en-NZ" dirty="0" smtClean="0"/>
              <a:t>Misunderstand </a:t>
            </a:r>
            <a:r>
              <a:rPr lang="en-NZ" dirty="0"/>
              <a:t>or not even be aware of verbal instructions given to a large group in a casual manner</a:t>
            </a:r>
          </a:p>
          <a:p>
            <a:pPr fontAlgn="auto">
              <a:spcAft>
                <a:spcPts val="0"/>
              </a:spcAft>
              <a:buFont typeface="Arial" pitchFamily="34" charset="0"/>
              <a:buChar char="•"/>
              <a:defRPr/>
            </a:pPr>
            <a:r>
              <a:rPr lang="en-NZ" dirty="0" smtClean="0"/>
              <a:t>Be </a:t>
            </a:r>
            <a:r>
              <a:rPr lang="en-NZ" dirty="0"/>
              <a:t>very literal in their speech and in their responses to what is said to them (very little</a:t>
            </a:r>
          </a:p>
          <a:p>
            <a:pPr fontAlgn="auto">
              <a:spcAft>
                <a:spcPts val="0"/>
              </a:spcAft>
              <a:buFont typeface="Arial" pitchFamily="34" charset="0"/>
              <a:buNone/>
              <a:defRPr/>
            </a:pPr>
            <a:r>
              <a:rPr lang="en-NZ" dirty="0" smtClean="0"/>
              <a:t>	understanding </a:t>
            </a:r>
            <a:r>
              <a:rPr lang="en-NZ" dirty="0"/>
              <a:t>of colloquial language)</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 presetClass="entr" presetSubtype="10"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Effect transition="in" filter="blinds(horizontal)">
                                      <p:cBhvr>
                                        <p:cTn id="7" dur="500"/>
                                        <p:tgtEl>
                                          <p:spTgt spid="3">
                                            <p:txEl>
                                              <p:pRg st="2" end="2"/>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nodeType="clickEffect">
                                  <p:stCondLst>
                                    <p:cond delay="0"/>
                                  </p:stCondLst>
                                  <p:childTnLst>
                                    <p:set>
                                      <p:cBhvr>
                                        <p:cTn id="11" dur="1" fill="hold">
                                          <p:stCondLst>
                                            <p:cond delay="0"/>
                                          </p:stCondLst>
                                        </p:cTn>
                                        <p:tgtEl>
                                          <p:spTgt spid="3">
                                            <p:txEl>
                                              <p:pRg st="3" end="3"/>
                                            </p:txEl>
                                          </p:spTgt>
                                        </p:tgtEl>
                                        <p:attrNameLst>
                                          <p:attrName>style.visibility</p:attrName>
                                        </p:attrNameLst>
                                      </p:cBhvr>
                                      <p:to>
                                        <p:strVal val="visible"/>
                                      </p:to>
                                    </p:set>
                                    <p:animEffect transition="in" filter="blinds(horizontal)">
                                      <p:cBhvr>
                                        <p:cTn id="12" dur="500"/>
                                        <p:tgtEl>
                                          <p:spTgt spid="3">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10" fill="hold" nodeType="click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animEffect transition="in" filter="blinds(horizontal)">
                                      <p:cBhvr>
                                        <p:cTn id="17" dur="500"/>
                                        <p:tgtEl>
                                          <p:spTgt spid="3">
                                            <p:txEl>
                                              <p:pRg st="4" end="4"/>
                                            </p:txEl>
                                          </p:spTgt>
                                        </p:tgtEl>
                                      </p:cBhvr>
                                    </p:animEffect>
                                  </p:childTnLst>
                                </p:cTn>
                              </p:par>
                              <p:par>
                                <p:cTn id="18" presetID="3" presetClass="entr" presetSubtype="10" fill="hold" nodeType="withEffect">
                                  <p:stCondLst>
                                    <p:cond delay="0"/>
                                  </p:stCondLst>
                                  <p:childTnLst>
                                    <p:set>
                                      <p:cBhvr>
                                        <p:cTn id="19" dur="1" fill="hold">
                                          <p:stCondLst>
                                            <p:cond delay="0"/>
                                          </p:stCondLst>
                                        </p:cTn>
                                        <p:tgtEl>
                                          <p:spTgt spid="3">
                                            <p:txEl>
                                              <p:pRg st="5" end="5"/>
                                            </p:txEl>
                                          </p:spTgt>
                                        </p:tgtEl>
                                        <p:attrNameLst>
                                          <p:attrName>style.visibility</p:attrName>
                                        </p:attrNameLst>
                                      </p:cBhvr>
                                      <p:to>
                                        <p:strVal val="visible"/>
                                      </p:to>
                                    </p:set>
                                    <p:animEffect transition="in" filter="blinds(horizontal)">
                                      <p:cBhvr>
                                        <p:cTn id="20" dur="500"/>
                                        <p:tgtEl>
                                          <p:spTgt spid="3">
                                            <p:txEl>
                                              <p:pRg st="5" end="5"/>
                                            </p:txEl>
                                          </p:spTgt>
                                        </p:tgtEl>
                                      </p:cBhvr>
                                    </p:animEffect>
                                  </p:childTnLst>
                                </p:cTn>
                              </p:par>
                            </p:childTnLst>
                          </p:cTn>
                        </p:par>
                      </p:childTnLst>
                    </p:cTn>
                  </p:par>
                  <p:par>
                    <p:cTn id="21" fill="hold">
                      <p:stCondLst>
                        <p:cond delay="indefinite"/>
                      </p:stCondLst>
                      <p:childTnLst>
                        <p:par>
                          <p:cTn id="22" fill="hold">
                            <p:stCondLst>
                              <p:cond delay="0"/>
                            </p:stCondLst>
                            <p:childTnLst>
                              <p:par>
                                <p:cTn id="23" presetID="3" presetClass="entr" presetSubtype="10" fill="hold" nodeType="clickEffect">
                                  <p:stCondLst>
                                    <p:cond delay="0"/>
                                  </p:stCondLst>
                                  <p:childTnLst>
                                    <p:set>
                                      <p:cBhvr>
                                        <p:cTn id="24" dur="1" fill="hold">
                                          <p:stCondLst>
                                            <p:cond delay="0"/>
                                          </p:stCondLst>
                                        </p:cTn>
                                        <p:tgtEl>
                                          <p:spTgt spid="3">
                                            <p:txEl>
                                              <p:pRg st="6" end="6"/>
                                            </p:txEl>
                                          </p:spTgt>
                                        </p:tgtEl>
                                        <p:attrNameLst>
                                          <p:attrName>style.visibility</p:attrName>
                                        </p:attrNameLst>
                                      </p:cBhvr>
                                      <p:to>
                                        <p:strVal val="visible"/>
                                      </p:to>
                                    </p:set>
                                    <p:animEffect transition="in" filter="blinds(horizontal)">
                                      <p:cBhvr>
                                        <p:cTn id="25" dur="500"/>
                                        <p:tgtEl>
                                          <p:spTgt spid="3">
                                            <p:txEl>
                                              <p:pRg st="6" end="6"/>
                                            </p:txEl>
                                          </p:spTgt>
                                        </p:tgtEl>
                                      </p:cBhvr>
                                    </p:animEffect>
                                  </p:childTnLst>
                                </p:cTn>
                              </p:par>
                              <p:par>
                                <p:cTn id="26" presetID="3" presetClass="entr" presetSubtype="10" fill="hold" nodeType="withEffect">
                                  <p:stCondLst>
                                    <p:cond delay="0"/>
                                  </p:stCondLst>
                                  <p:childTnLst>
                                    <p:set>
                                      <p:cBhvr>
                                        <p:cTn id="27" dur="1" fill="hold">
                                          <p:stCondLst>
                                            <p:cond delay="0"/>
                                          </p:stCondLst>
                                        </p:cTn>
                                        <p:tgtEl>
                                          <p:spTgt spid="3">
                                            <p:txEl>
                                              <p:pRg st="7" end="7"/>
                                            </p:txEl>
                                          </p:spTgt>
                                        </p:tgtEl>
                                        <p:attrNameLst>
                                          <p:attrName>style.visibility</p:attrName>
                                        </p:attrNameLst>
                                      </p:cBhvr>
                                      <p:to>
                                        <p:strVal val="visible"/>
                                      </p:to>
                                    </p:set>
                                    <p:animEffect transition="in" filter="blinds(horizontal)">
                                      <p:cBhvr>
                                        <p:cTn id="28" dur="500"/>
                                        <p:tgtEl>
                                          <p:spTgt spid="3">
                                            <p:txEl>
                                              <p:pRg st="7" end="7"/>
                                            </p:txEl>
                                          </p:spTgt>
                                        </p:tgtEl>
                                      </p:cBhvr>
                                    </p:animEffect>
                                  </p:childTnLst>
                                </p:cTn>
                              </p:par>
                            </p:childTnLst>
                          </p:cTn>
                        </p:par>
                      </p:childTnLst>
                    </p:cTn>
                  </p:par>
                  <p:par>
                    <p:cTn id="29" fill="hold">
                      <p:stCondLst>
                        <p:cond delay="indefinite"/>
                      </p:stCondLst>
                      <p:childTnLst>
                        <p:par>
                          <p:cTn id="30" fill="hold">
                            <p:stCondLst>
                              <p:cond delay="0"/>
                            </p:stCondLst>
                            <p:childTnLst>
                              <p:par>
                                <p:cTn id="31" presetID="3" presetClass="entr" presetSubtype="10" fill="hold" nodeType="clickEffect">
                                  <p:stCondLst>
                                    <p:cond delay="0"/>
                                  </p:stCondLst>
                                  <p:childTnLst>
                                    <p:set>
                                      <p:cBhvr>
                                        <p:cTn id="32" dur="1" fill="hold">
                                          <p:stCondLst>
                                            <p:cond delay="0"/>
                                          </p:stCondLst>
                                        </p:cTn>
                                        <p:tgtEl>
                                          <p:spTgt spid="3">
                                            <p:txEl>
                                              <p:pRg st="8" end="8"/>
                                            </p:txEl>
                                          </p:spTgt>
                                        </p:tgtEl>
                                        <p:attrNameLst>
                                          <p:attrName>style.visibility</p:attrName>
                                        </p:attrNameLst>
                                      </p:cBhvr>
                                      <p:to>
                                        <p:strVal val="visible"/>
                                      </p:to>
                                    </p:set>
                                    <p:animEffect transition="in" filter="blinds(horizontal)">
                                      <p:cBhvr>
                                        <p:cTn id="33" dur="500"/>
                                        <p:tgtEl>
                                          <p:spTgt spid="3">
                                            <p:txEl>
                                              <p:pRg st="8" end="8"/>
                                            </p:txEl>
                                          </p:spTgt>
                                        </p:tgtEl>
                                      </p:cBhvr>
                                    </p:animEffect>
                                  </p:childTnLst>
                                </p:cTn>
                              </p:par>
                              <p:par>
                                <p:cTn id="34" presetID="3" presetClass="entr" presetSubtype="10" fill="hold" nodeType="withEffect">
                                  <p:stCondLst>
                                    <p:cond delay="0"/>
                                  </p:stCondLst>
                                  <p:childTnLst>
                                    <p:set>
                                      <p:cBhvr>
                                        <p:cTn id="35" dur="1" fill="hold">
                                          <p:stCondLst>
                                            <p:cond delay="0"/>
                                          </p:stCondLst>
                                        </p:cTn>
                                        <p:tgtEl>
                                          <p:spTgt spid="3">
                                            <p:txEl>
                                              <p:pRg st="9" end="9"/>
                                            </p:txEl>
                                          </p:spTgt>
                                        </p:tgtEl>
                                        <p:attrNameLst>
                                          <p:attrName>style.visibility</p:attrName>
                                        </p:attrNameLst>
                                      </p:cBhvr>
                                      <p:to>
                                        <p:strVal val="visible"/>
                                      </p:to>
                                    </p:set>
                                    <p:animEffect transition="in" filter="blinds(horizontal)">
                                      <p:cBhvr>
                                        <p:cTn id="36" dur="500"/>
                                        <p:tgtEl>
                                          <p:spTgt spid="3">
                                            <p:txEl>
                                              <p:pRg st="9" end="9"/>
                                            </p:txEl>
                                          </p:spTgt>
                                        </p:tgtEl>
                                      </p:cBhvr>
                                    </p:animEffect>
                                  </p:childTnLst>
                                </p:cTn>
                              </p:par>
                            </p:childTnLst>
                          </p:cTn>
                        </p:par>
                      </p:childTnLst>
                    </p:cTn>
                  </p:par>
                  <p:par>
                    <p:cTn id="37" fill="hold">
                      <p:stCondLst>
                        <p:cond delay="indefinite"/>
                      </p:stCondLst>
                      <p:childTnLst>
                        <p:par>
                          <p:cTn id="38" fill="hold">
                            <p:stCondLst>
                              <p:cond delay="0"/>
                            </p:stCondLst>
                            <p:childTnLst>
                              <p:par>
                                <p:cTn id="39" presetID="3" presetClass="entr" presetSubtype="10" fill="hold" nodeType="clickEffect">
                                  <p:stCondLst>
                                    <p:cond delay="0"/>
                                  </p:stCondLst>
                                  <p:childTnLst>
                                    <p:set>
                                      <p:cBhvr>
                                        <p:cTn id="40" dur="1" fill="hold">
                                          <p:stCondLst>
                                            <p:cond delay="0"/>
                                          </p:stCondLst>
                                        </p:cTn>
                                        <p:tgtEl>
                                          <p:spTgt spid="3">
                                            <p:txEl>
                                              <p:pRg st="10" end="10"/>
                                            </p:txEl>
                                          </p:spTgt>
                                        </p:tgtEl>
                                        <p:attrNameLst>
                                          <p:attrName>style.visibility</p:attrName>
                                        </p:attrNameLst>
                                      </p:cBhvr>
                                      <p:to>
                                        <p:strVal val="visible"/>
                                      </p:to>
                                    </p:set>
                                    <p:animEffect transition="in" filter="blinds(horizontal)">
                                      <p:cBhvr>
                                        <p:cTn id="41" dur="500"/>
                                        <p:tgtEl>
                                          <p:spTgt spid="3">
                                            <p:txEl>
                                              <p:pRg st="10" end="10"/>
                                            </p:txEl>
                                          </p:spTgt>
                                        </p:tgtEl>
                                      </p:cBhvr>
                                    </p:animEffect>
                                  </p:childTnLst>
                                </p:cTn>
                              </p:par>
                              <p:par>
                                <p:cTn id="42" presetID="3" presetClass="entr" presetSubtype="10" fill="hold" nodeType="withEffect">
                                  <p:stCondLst>
                                    <p:cond delay="0"/>
                                  </p:stCondLst>
                                  <p:childTnLst>
                                    <p:set>
                                      <p:cBhvr>
                                        <p:cTn id="43" dur="1" fill="hold">
                                          <p:stCondLst>
                                            <p:cond delay="0"/>
                                          </p:stCondLst>
                                        </p:cTn>
                                        <p:tgtEl>
                                          <p:spTgt spid="3">
                                            <p:txEl>
                                              <p:pRg st="11" end="11"/>
                                            </p:txEl>
                                          </p:spTgt>
                                        </p:tgtEl>
                                        <p:attrNameLst>
                                          <p:attrName>style.visibility</p:attrName>
                                        </p:attrNameLst>
                                      </p:cBhvr>
                                      <p:to>
                                        <p:strVal val="visible"/>
                                      </p:to>
                                    </p:set>
                                    <p:animEffect transition="in" filter="blinds(horizontal)">
                                      <p:cBhvr>
                                        <p:cTn id="44" dur="500"/>
                                        <p:tgtEl>
                                          <p:spTgt spid="3">
                                            <p:txEl>
                                              <p:pRg st="11" end="11"/>
                                            </p:txEl>
                                          </p:spTgt>
                                        </p:tgtEl>
                                      </p:cBhvr>
                                    </p:animEffect>
                                  </p:childTnLst>
                                </p:cTn>
                              </p:par>
                            </p:childTnLst>
                          </p:cTn>
                        </p:par>
                      </p:childTnLst>
                    </p:cTn>
                  </p:par>
                  <p:par>
                    <p:cTn id="45" fill="hold">
                      <p:stCondLst>
                        <p:cond delay="indefinite"/>
                      </p:stCondLst>
                      <p:childTnLst>
                        <p:par>
                          <p:cTn id="46" fill="hold">
                            <p:stCondLst>
                              <p:cond delay="0"/>
                            </p:stCondLst>
                            <p:childTnLst>
                              <p:par>
                                <p:cTn id="47" presetID="3" presetClass="entr" presetSubtype="10" fill="hold" nodeType="clickEffect">
                                  <p:stCondLst>
                                    <p:cond delay="0"/>
                                  </p:stCondLst>
                                  <p:childTnLst>
                                    <p:set>
                                      <p:cBhvr>
                                        <p:cTn id="48" dur="1" fill="hold">
                                          <p:stCondLst>
                                            <p:cond delay="0"/>
                                          </p:stCondLst>
                                        </p:cTn>
                                        <p:tgtEl>
                                          <p:spTgt spid="3">
                                            <p:txEl>
                                              <p:pRg st="12" end="12"/>
                                            </p:txEl>
                                          </p:spTgt>
                                        </p:tgtEl>
                                        <p:attrNameLst>
                                          <p:attrName>style.visibility</p:attrName>
                                        </p:attrNameLst>
                                      </p:cBhvr>
                                      <p:to>
                                        <p:strVal val="visible"/>
                                      </p:to>
                                    </p:set>
                                    <p:animEffect transition="in" filter="blinds(horizontal)">
                                      <p:cBhvr>
                                        <p:cTn id="49" dur="500"/>
                                        <p:tgtEl>
                                          <p:spTgt spid="3">
                                            <p:txEl>
                                              <p:pRg st="12" end="12"/>
                                            </p:txEl>
                                          </p:spTgt>
                                        </p:tgtEl>
                                      </p:cBhvr>
                                    </p:animEffect>
                                  </p:childTnLst>
                                </p:cTn>
                              </p:par>
                            </p:childTnLst>
                          </p:cTn>
                        </p:par>
                      </p:childTnLst>
                    </p:cTn>
                  </p:par>
                  <p:par>
                    <p:cTn id="50" fill="hold">
                      <p:stCondLst>
                        <p:cond delay="indefinite"/>
                      </p:stCondLst>
                      <p:childTnLst>
                        <p:par>
                          <p:cTn id="51" fill="hold">
                            <p:stCondLst>
                              <p:cond delay="0"/>
                            </p:stCondLst>
                            <p:childTnLst>
                              <p:par>
                                <p:cTn id="52" presetID="3" presetClass="entr" presetSubtype="10" fill="hold" nodeType="clickEffect">
                                  <p:stCondLst>
                                    <p:cond delay="0"/>
                                  </p:stCondLst>
                                  <p:childTnLst>
                                    <p:set>
                                      <p:cBhvr>
                                        <p:cTn id="53" dur="1" fill="hold">
                                          <p:stCondLst>
                                            <p:cond delay="0"/>
                                          </p:stCondLst>
                                        </p:cTn>
                                        <p:tgtEl>
                                          <p:spTgt spid="3">
                                            <p:txEl>
                                              <p:pRg st="13" end="13"/>
                                            </p:txEl>
                                          </p:spTgt>
                                        </p:tgtEl>
                                        <p:attrNameLst>
                                          <p:attrName>style.visibility</p:attrName>
                                        </p:attrNameLst>
                                      </p:cBhvr>
                                      <p:to>
                                        <p:strVal val="visible"/>
                                      </p:to>
                                    </p:set>
                                    <p:animEffect transition="in" filter="blinds(horizontal)">
                                      <p:cBhvr>
                                        <p:cTn id="54" dur="500"/>
                                        <p:tgtEl>
                                          <p:spTgt spid="3">
                                            <p:txEl>
                                              <p:pRg st="13" end="13"/>
                                            </p:txEl>
                                          </p:spTgt>
                                        </p:tgtEl>
                                      </p:cBhvr>
                                    </p:animEffect>
                                  </p:childTnLst>
                                </p:cTn>
                              </p:par>
                              <p:par>
                                <p:cTn id="55" presetID="3" presetClass="entr" presetSubtype="10" fill="hold" nodeType="withEffect">
                                  <p:stCondLst>
                                    <p:cond delay="0"/>
                                  </p:stCondLst>
                                  <p:childTnLst>
                                    <p:set>
                                      <p:cBhvr>
                                        <p:cTn id="56" dur="1" fill="hold">
                                          <p:stCondLst>
                                            <p:cond delay="0"/>
                                          </p:stCondLst>
                                        </p:cTn>
                                        <p:tgtEl>
                                          <p:spTgt spid="3">
                                            <p:txEl>
                                              <p:pRg st="14" end="14"/>
                                            </p:txEl>
                                          </p:spTgt>
                                        </p:tgtEl>
                                        <p:attrNameLst>
                                          <p:attrName>style.visibility</p:attrName>
                                        </p:attrNameLst>
                                      </p:cBhvr>
                                      <p:to>
                                        <p:strVal val="visible"/>
                                      </p:to>
                                    </p:set>
                                    <p:animEffect transition="in" filter="blinds(horizontal)">
                                      <p:cBhvr>
                                        <p:cTn id="57" dur="500"/>
                                        <p:tgtEl>
                                          <p:spTgt spid="3">
                                            <p:txEl>
                                              <p:pRg st="14" end="1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ormAutofit fontScale="90000"/>
          </a:bodyPr>
          <a:lstStyle/>
          <a:p>
            <a:pPr fontAlgn="auto">
              <a:spcAft>
                <a:spcPts val="0"/>
              </a:spcAft>
              <a:defRPr/>
            </a:pPr>
            <a:r>
              <a:rPr lang="en-NZ" dirty="0" smtClean="0"/>
              <a:t>What does this novel have to offer?</a:t>
            </a:r>
            <a:endParaRPr lang="en-NZ" dirty="0"/>
          </a:p>
        </p:txBody>
      </p:sp>
      <p:sp>
        <p:nvSpPr>
          <p:cNvPr id="3" name="Content Placeholder 2"/>
          <p:cNvSpPr>
            <a:spLocks noGrp="1"/>
          </p:cNvSpPr>
          <p:nvPr>
            <p:ph idx="1"/>
          </p:nvPr>
        </p:nvSpPr>
        <p:spPr/>
        <p:txBody>
          <a:bodyPr rtlCol="0">
            <a:normAutofit fontScale="92500" lnSpcReduction="10000"/>
          </a:bodyPr>
          <a:lstStyle/>
          <a:p>
            <a:pPr fontAlgn="auto">
              <a:spcAft>
                <a:spcPts val="0"/>
              </a:spcAft>
              <a:buFont typeface="Arial" pitchFamily="34" charset="0"/>
              <a:buNone/>
              <a:defRPr/>
            </a:pPr>
            <a:r>
              <a:rPr lang="en-NZ" dirty="0" smtClean="0"/>
              <a:t>‘It is a hard-hitting, humorous and graphic insight into autism, a window into another world, and it also branches into other gritty issues like parenting, divorce and secrets.  In many ways it goes beyond this. </a:t>
            </a:r>
          </a:p>
          <a:p>
            <a:pPr fontAlgn="auto">
              <a:spcAft>
                <a:spcPts val="0"/>
              </a:spcAft>
              <a:buFont typeface="Arial" pitchFamily="34" charset="0"/>
              <a:buNone/>
              <a:defRPr/>
            </a:pPr>
            <a:r>
              <a:rPr lang="en-NZ" dirty="0" smtClean="0"/>
              <a:t> Perhaps we all share some of Christopher’s traits. </a:t>
            </a:r>
          </a:p>
          <a:p>
            <a:pPr fontAlgn="auto">
              <a:spcAft>
                <a:spcPts val="0"/>
              </a:spcAft>
              <a:buFont typeface="Arial" pitchFamily="34" charset="0"/>
              <a:buNone/>
              <a:defRPr/>
            </a:pPr>
            <a:r>
              <a:rPr lang="en-NZ" dirty="0" smtClean="0"/>
              <a:t>Perhaps we all have ways of coping with reality</a:t>
            </a:r>
          </a:p>
          <a:p>
            <a:pPr fontAlgn="auto">
              <a:spcAft>
                <a:spcPts val="0"/>
              </a:spcAft>
              <a:buFont typeface="Arial" pitchFamily="34" charset="0"/>
              <a:buNone/>
              <a:defRPr/>
            </a:pPr>
            <a:r>
              <a:rPr lang="en-NZ" dirty="0" smtClean="0"/>
              <a:t>Perhaps we all have ways of escaping</a:t>
            </a:r>
          </a:p>
          <a:p>
            <a:pPr fontAlgn="auto">
              <a:spcAft>
                <a:spcPts val="0"/>
              </a:spcAft>
              <a:buFont typeface="Arial" pitchFamily="34" charset="0"/>
              <a:buNone/>
              <a:defRPr/>
            </a:pPr>
            <a:r>
              <a:rPr lang="en-NZ" dirty="0"/>
              <a:t>	</a:t>
            </a:r>
            <a:r>
              <a:rPr lang="en-NZ" dirty="0" smtClean="0"/>
              <a:t>						(Nick Potts)</a:t>
            </a:r>
            <a:endParaRPr lang="en-NZ"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80</TotalTime>
  <Words>753</Words>
  <Application>Microsoft Office PowerPoint</Application>
  <PresentationFormat>On-screen Show (4:3)</PresentationFormat>
  <Paragraphs>71</Paragraphs>
  <Slides>8</Slides>
  <Notes>0</Notes>
  <HiddenSlides>0</HiddenSlides>
  <MMClips>0</MMClips>
  <ScaleCrop>false</ScaleCrop>
  <HeadingPairs>
    <vt:vector size="6" baseType="variant">
      <vt:variant>
        <vt:lpstr>Fonts Used</vt:lpstr>
      </vt:variant>
      <vt:variant>
        <vt:i4>2</vt:i4>
      </vt:variant>
      <vt:variant>
        <vt:lpstr>Design Template</vt:lpstr>
      </vt:variant>
      <vt:variant>
        <vt:i4>1</vt:i4>
      </vt:variant>
      <vt:variant>
        <vt:lpstr>Slide Titles</vt:lpstr>
      </vt:variant>
      <vt:variant>
        <vt:i4>8</vt:i4>
      </vt:variant>
    </vt:vector>
  </HeadingPairs>
  <TitlesOfParts>
    <vt:vector size="11" baseType="lpstr">
      <vt:lpstr>Calibri</vt:lpstr>
      <vt:lpstr>Arial</vt:lpstr>
      <vt:lpstr>Office Theme</vt:lpstr>
      <vt:lpstr>This is what I had in my pockets</vt:lpstr>
      <vt:lpstr>Personality Traits</vt:lpstr>
      <vt:lpstr>Autism</vt:lpstr>
      <vt:lpstr>Autism</vt:lpstr>
      <vt:lpstr>Asperger’s Syndrome</vt:lpstr>
      <vt:lpstr>Asbergers Syndrome</vt:lpstr>
      <vt:lpstr>How is it recognised in a Person Otherwise Academically Able? </vt:lpstr>
      <vt:lpstr>What does this novel have to offer?</vt:lpstr>
    </vt:vector>
  </TitlesOfParts>
  <Company>Marlborough Girls' College</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This is what I had in my pockets</dc:title>
  <dc:creator>nicolac</dc:creator>
  <cp:lastModifiedBy>Ministry of Education</cp:lastModifiedBy>
  <cp:revision>11</cp:revision>
  <dcterms:created xsi:type="dcterms:W3CDTF">2008-08-12T09:35:32Z</dcterms:created>
  <dcterms:modified xsi:type="dcterms:W3CDTF">2009-05-04T03:45:47Z</dcterms:modified>
</cp:coreProperties>
</file>